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30"/>
  </p:notesMasterIdLst>
  <p:handoutMasterIdLst>
    <p:handoutMasterId r:id="rId31"/>
  </p:handoutMasterIdLst>
  <p:sldIdLst>
    <p:sldId id="258" r:id="rId5"/>
    <p:sldId id="260" r:id="rId6"/>
    <p:sldId id="259"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2" r:id="rId28"/>
    <p:sldId id="281" r:id="rId2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E5E5E5"/>
    <a:srgbClr val="EAEAEA"/>
    <a:srgbClr val="F3F3F3"/>
    <a:srgbClr val="FDFDFD"/>
    <a:srgbClr val="EEEEEE"/>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125E5076-3810-47DD-B79F-674D7AD40C01}">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101" autoAdjust="0"/>
    <p:restoredTop sz="94660"/>
  </p:normalViewPr>
  <p:slideViewPr>
    <p:cSldViewPr snapToGrid="0">
      <p:cViewPr varScale="1">
        <p:scale>
          <a:sx n="125" d="100"/>
          <a:sy n="125" d="100"/>
        </p:scale>
        <p:origin x="184" y="216"/>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60" d="100"/>
          <a:sy n="60" d="100"/>
        </p:scale>
        <p:origin x="3187" y="4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C0FB670-7427-4185-8511-6F36A014306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6AED473D-6081-4804-9B28-4FA7D2C3831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939C193-D30F-4B7A-8956-32E4F6D9D2C9}" type="datetimeFigureOut">
              <a:rPr lang="en-US" smtClean="0"/>
              <a:t>12/27/20</a:t>
            </a:fld>
            <a:endParaRPr lang="en-US" dirty="0"/>
          </a:p>
        </p:txBody>
      </p:sp>
      <p:sp>
        <p:nvSpPr>
          <p:cNvPr id="4" name="Footer Placeholder 3">
            <a:extLst>
              <a:ext uri="{FF2B5EF4-FFF2-40B4-BE49-F238E27FC236}">
                <a16:creationId xmlns:a16="http://schemas.microsoft.com/office/drawing/2014/main" id="{23B68452-BA11-400A-8E67-C003922CC3D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A190A332-336E-4B1B-9128-655A1F9DBA4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82948B1-B6D3-4578-932F-6AE7124E5E13}" type="slidenum">
              <a:rPr lang="en-US" smtClean="0"/>
              <a:t>‹#›</a:t>
            </a:fld>
            <a:endParaRPr lang="en-US" dirty="0"/>
          </a:p>
        </p:txBody>
      </p:sp>
    </p:spTree>
    <p:extLst>
      <p:ext uri="{BB962C8B-B14F-4D97-AF65-F5344CB8AC3E}">
        <p14:creationId xmlns:p14="http://schemas.microsoft.com/office/powerpoint/2010/main" val="235513541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A6AC78B-5884-4D24-983C-916233003E85}" type="datetimeFigureOut">
              <a:rPr lang="en-US" smtClean="0"/>
              <a:t>12/27/20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32AB528-7684-4A37-99F6-46340DCC2B35}" type="slidenum">
              <a:rPr lang="en-US" smtClean="0"/>
              <a:t>‹#›</a:t>
            </a:fld>
            <a:endParaRPr lang="en-US" dirty="0"/>
          </a:p>
        </p:txBody>
      </p:sp>
    </p:spTree>
    <p:extLst>
      <p:ext uri="{BB962C8B-B14F-4D97-AF65-F5344CB8AC3E}">
        <p14:creationId xmlns:p14="http://schemas.microsoft.com/office/powerpoint/2010/main" val="26728818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Section Header">
    <p:bg>
      <p:bgRef idx="1001">
        <a:schemeClr val="bg2"/>
      </p:bgRef>
    </p:bg>
    <p:spTree>
      <p:nvGrpSpPr>
        <p:cNvPr id="1" name=""/>
        <p:cNvGrpSpPr/>
        <p:nvPr/>
      </p:nvGrpSpPr>
      <p:grpSpPr>
        <a:xfrm>
          <a:off x="0" y="0"/>
          <a:ext cx="0" cy="0"/>
          <a:chOff x="0" y="0"/>
          <a:chExt cx="0" cy="0"/>
        </a:xfrm>
      </p:grpSpPr>
      <p:sp>
        <p:nvSpPr>
          <p:cNvPr id="12" name="Freeform 6" title="Page Number Shape"/>
          <p:cNvSpPr/>
          <p:nvPr userDrawn="1"/>
        </p:nvSpPr>
        <p:spPr bwMode="auto">
          <a:xfrm>
            <a:off x="11784011" y="345139"/>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2"/>
          </a:solidFill>
          <a:ln w="0">
            <a:noFill/>
            <a:prstDash val="solid"/>
            <a:round/>
            <a:headEnd/>
            <a:tailEnd/>
          </a:ln>
        </p:spPr>
      </p:sp>
      <p:sp>
        <p:nvSpPr>
          <p:cNvPr id="2" name="Title 1"/>
          <p:cNvSpPr>
            <a:spLocks noGrp="1"/>
          </p:cNvSpPr>
          <p:nvPr>
            <p:ph type="ctrTitle"/>
          </p:nvPr>
        </p:nvSpPr>
        <p:spPr>
          <a:xfrm>
            <a:off x="2578819" y="2270908"/>
            <a:ext cx="7034362" cy="2188992"/>
          </a:xfrm>
        </p:spPr>
        <p:txBody>
          <a:bodyPr anchor="ctr" anchorCtr="0">
            <a:noAutofit/>
          </a:bodyPr>
          <a:lstStyle>
            <a:lvl1pPr algn="ctr">
              <a:lnSpc>
                <a:spcPct val="85000"/>
              </a:lnSpc>
              <a:defRPr sz="6000" cap="all" baseline="0">
                <a:solidFill>
                  <a:schemeClr val="tx2"/>
                </a:solidFill>
              </a:defRPr>
            </a:lvl1pPr>
          </a:lstStyle>
          <a:p>
            <a:r>
              <a:rPr lang="en-US" noProof="0"/>
              <a:t>Click to edit Master title style</a:t>
            </a:r>
          </a:p>
        </p:txBody>
      </p:sp>
      <p:sp>
        <p:nvSpPr>
          <p:cNvPr id="3" name="Subtitle 2"/>
          <p:cNvSpPr>
            <a:spLocks noGrp="1"/>
          </p:cNvSpPr>
          <p:nvPr>
            <p:ph type="subTitle" idx="1"/>
          </p:nvPr>
        </p:nvSpPr>
        <p:spPr>
          <a:xfrm>
            <a:off x="2586793" y="5024051"/>
            <a:ext cx="7034362" cy="1052898"/>
          </a:xfrm>
        </p:spPr>
        <p:txBody>
          <a:bodyPr anchor="ctr" anchorCtr="0">
            <a:normAutofit/>
          </a:bodyPr>
          <a:lstStyle>
            <a:lvl1pPr marL="0" indent="0" algn="ctr">
              <a:lnSpc>
                <a:spcPct val="114000"/>
              </a:lnSpc>
              <a:spcBef>
                <a:spcPts val="0"/>
              </a:spcBef>
              <a:buNone/>
              <a:defRPr sz="2000" b="0" i="1" baseline="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4" name="Date Placeholder 3"/>
          <p:cNvSpPr>
            <a:spLocks noGrp="1"/>
          </p:cNvSpPr>
          <p:nvPr>
            <p:ph type="dt" sz="half" idx="10"/>
          </p:nvPr>
        </p:nvSpPr>
        <p:spPr>
          <a:xfrm>
            <a:off x="2584338" y="6314440"/>
            <a:ext cx="1596622" cy="365125"/>
          </a:xfrm>
        </p:spPr>
        <p:txBody>
          <a:bodyPr/>
          <a:lstStyle>
            <a:lvl1pPr algn="l">
              <a:defRPr sz="1200">
                <a:solidFill>
                  <a:schemeClr val="tx2"/>
                </a:solidFill>
              </a:defRPr>
            </a:lvl1pPr>
          </a:lstStyle>
          <a:p>
            <a:fld id="{F35A1469-2D5F-4CF6-9A65-876A4BCDDACA}" type="datetime8">
              <a:rPr lang="en-US" noProof="0" smtClean="0"/>
              <a:t>12/27/20 12:46 PM</a:t>
            </a:fld>
            <a:endParaRPr lang="en-US" noProof="0" dirty="0"/>
          </a:p>
        </p:txBody>
      </p:sp>
      <p:sp>
        <p:nvSpPr>
          <p:cNvPr id="5" name="Footer Placeholder 4"/>
          <p:cNvSpPr>
            <a:spLocks noGrp="1"/>
          </p:cNvSpPr>
          <p:nvPr>
            <p:ph type="ftr" sz="quarter" idx="11"/>
          </p:nvPr>
        </p:nvSpPr>
        <p:spPr>
          <a:xfrm>
            <a:off x="4515066" y="6314440"/>
            <a:ext cx="5122683" cy="365125"/>
          </a:xfrm>
        </p:spPr>
        <p:txBody>
          <a:bodyPr/>
          <a:lstStyle>
            <a:lvl1pPr algn="l">
              <a:defRPr b="0">
                <a:solidFill>
                  <a:schemeClr val="tx2"/>
                </a:solidFill>
              </a:defRPr>
            </a:lvl1pPr>
          </a:lstStyle>
          <a:p>
            <a:r>
              <a:rPr lang="en-US" noProof="0" dirty="0"/>
              <a:t>Add a footer </a:t>
            </a:r>
          </a:p>
        </p:txBody>
      </p:sp>
      <p:sp>
        <p:nvSpPr>
          <p:cNvPr id="6" name="Slide Number Placeholder 5"/>
          <p:cNvSpPr>
            <a:spLocks noGrp="1"/>
          </p:cNvSpPr>
          <p:nvPr>
            <p:ph type="sldNum" sz="quarter" idx="12"/>
          </p:nvPr>
        </p:nvSpPr>
        <p:spPr>
          <a:xfrm>
            <a:off x="11784011" y="572151"/>
            <a:ext cx="407988" cy="365125"/>
          </a:xfrm>
        </p:spPr>
        <p:txBody>
          <a:bodyPr/>
          <a:lstStyle>
            <a:lvl1pPr algn="r">
              <a:defRPr>
                <a:solidFill>
                  <a:schemeClr val="bg2"/>
                </a:solidFill>
              </a:defRPr>
            </a:lvl1pPr>
          </a:lstStyle>
          <a:p>
            <a:fld id="{7AAC19ED-7CFA-4AF2-BE7E-6017F4B12C94}" type="slidenum">
              <a:rPr lang="en-US" noProof="0" smtClean="0"/>
              <a:t>‹#›</a:t>
            </a:fld>
            <a:endParaRPr lang="en-US" noProof="0" dirty="0"/>
          </a:p>
        </p:txBody>
      </p:sp>
    </p:spTree>
    <p:extLst>
      <p:ext uri="{BB962C8B-B14F-4D97-AF65-F5344CB8AC3E}">
        <p14:creationId xmlns:p14="http://schemas.microsoft.com/office/powerpoint/2010/main" val="161154961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792">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60054D9-7800-4106-9C2D-E383D9D6A16D}"/>
              </a:ext>
            </a:extLst>
          </p:cNvPr>
          <p:cNvSpPr/>
          <p:nvPr userDrawn="1"/>
        </p:nvSpPr>
        <p:spPr>
          <a:xfrm>
            <a:off x="6901869" y="0"/>
            <a:ext cx="529336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noProof="0" dirty="0"/>
          </a:p>
        </p:txBody>
      </p:sp>
      <p:sp>
        <p:nvSpPr>
          <p:cNvPr id="4" name="Date Placeholder 3"/>
          <p:cNvSpPr>
            <a:spLocks noGrp="1"/>
          </p:cNvSpPr>
          <p:nvPr>
            <p:ph type="dt" sz="half" idx="10"/>
          </p:nvPr>
        </p:nvSpPr>
        <p:spPr/>
        <p:txBody>
          <a:bodyPr/>
          <a:lstStyle/>
          <a:p>
            <a:fld id="{B6FEBBCD-CBA1-4D0B-806D-FC14D8656200}" type="datetime8">
              <a:rPr lang="en-US" noProof="0" smtClean="0"/>
              <a:t>12/27/20 12:46 PM</a:t>
            </a:fld>
            <a:endParaRPr lang="en-US" noProof="0" dirty="0"/>
          </a:p>
        </p:txBody>
      </p:sp>
      <p:sp>
        <p:nvSpPr>
          <p:cNvPr id="5" name="Footer Placeholder 4"/>
          <p:cNvSpPr>
            <a:spLocks noGrp="1"/>
          </p:cNvSpPr>
          <p:nvPr>
            <p:ph type="ftr" sz="quarter" idx="11"/>
          </p:nvPr>
        </p:nvSpPr>
        <p:spPr/>
        <p:txBody>
          <a:bodyPr/>
          <a:lstStyle/>
          <a:p>
            <a:r>
              <a:rPr lang="en-US" noProof="0" dirty="0"/>
              <a:t>Add a footer</a:t>
            </a:r>
          </a:p>
          <a:p>
            <a:endParaRPr lang="en-US" noProof="0" dirty="0"/>
          </a:p>
        </p:txBody>
      </p:sp>
      <p:sp>
        <p:nvSpPr>
          <p:cNvPr id="8" name="Content Placeholder 7">
            <a:extLst>
              <a:ext uri="{FF2B5EF4-FFF2-40B4-BE49-F238E27FC236}">
                <a16:creationId xmlns:a16="http://schemas.microsoft.com/office/drawing/2014/main" id="{CEFBAD01-7A3E-42FB-9A1E-EAF5F97616A8}"/>
              </a:ext>
            </a:extLst>
          </p:cNvPr>
          <p:cNvSpPr>
            <a:spLocks noGrp="1"/>
          </p:cNvSpPr>
          <p:nvPr>
            <p:ph sz="quarter" idx="13" hasCustomPrompt="1"/>
          </p:nvPr>
        </p:nvSpPr>
        <p:spPr>
          <a:xfrm>
            <a:off x="1146659" y="688779"/>
            <a:ext cx="5746376" cy="5223072"/>
          </a:xfrm>
        </p:spPr>
        <p:txBody>
          <a:bodyPr/>
          <a:lstStyle/>
          <a:p>
            <a:pPr lvl="0"/>
            <a:r>
              <a:rPr lang="en-US" noProof="0"/>
              <a:t>Edit Master text styles</a:t>
            </a:r>
          </a:p>
        </p:txBody>
      </p:sp>
      <p:sp>
        <p:nvSpPr>
          <p:cNvPr id="2" name="Title 1"/>
          <p:cNvSpPr>
            <a:spLocks noGrp="1"/>
          </p:cNvSpPr>
          <p:nvPr>
            <p:ph type="title" hasCustomPrompt="1"/>
          </p:nvPr>
        </p:nvSpPr>
        <p:spPr bwMode="ltGray">
          <a:xfrm>
            <a:off x="7213600" y="280278"/>
            <a:ext cx="4641006" cy="2397608"/>
          </a:xfrm>
        </p:spPr>
        <p:txBody>
          <a:bodyPr anchor="ctr" anchorCtr="0"/>
          <a:lstStyle>
            <a:lvl1pPr algn="ctr">
              <a:defRPr>
                <a:solidFill>
                  <a:schemeClr val="accent1"/>
                </a:solidFill>
              </a:defRPr>
            </a:lvl1pPr>
          </a:lstStyle>
          <a:p>
            <a:r>
              <a:rPr lang="en-US" noProof="0"/>
              <a:t>CLICK TO EDIT MASTER TITLE STYLE</a:t>
            </a:r>
          </a:p>
        </p:txBody>
      </p:sp>
      <p:sp>
        <p:nvSpPr>
          <p:cNvPr id="12" name="Freeform 6" title="Page Number Shape">
            <a:extLst>
              <a:ext uri="{FF2B5EF4-FFF2-40B4-BE49-F238E27FC236}">
                <a16:creationId xmlns:a16="http://schemas.microsoft.com/office/drawing/2014/main" id="{B162E9BD-1CEB-41D5-8DEB-7C5EDF3B01C3}"/>
              </a:ext>
            </a:extLst>
          </p:cNvPr>
          <p:cNvSpPr/>
          <p:nvPr userDrawn="1"/>
        </p:nvSpPr>
        <p:spPr bwMode="auto">
          <a:xfrm>
            <a:off x="11792583" y="356478"/>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bg1"/>
          </a:solidFill>
          <a:ln w="0">
            <a:noFill/>
            <a:prstDash val="solid"/>
            <a:round/>
            <a:headEnd/>
            <a:tailEnd/>
          </a:ln>
        </p:spPr>
      </p:sp>
    </p:spTree>
    <p:extLst>
      <p:ext uri="{BB962C8B-B14F-4D97-AF65-F5344CB8AC3E}">
        <p14:creationId xmlns:p14="http://schemas.microsoft.com/office/powerpoint/2010/main" val="14688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62000" y="557784"/>
            <a:ext cx="3831336" cy="4956048"/>
          </a:xfrm>
        </p:spPr>
        <p:txBody>
          <a:bodyPr/>
          <a:lstStyle/>
          <a:p>
            <a:r>
              <a:rPr lang="en-US" noProof="0"/>
              <a:t>CLICK TO EDIT MASTER TITLE STYLE</a:t>
            </a:r>
          </a:p>
        </p:txBody>
      </p:sp>
      <p:sp>
        <p:nvSpPr>
          <p:cNvPr id="3" name="Text Placeholder 2"/>
          <p:cNvSpPr>
            <a:spLocks noGrp="1"/>
          </p:cNvSpPr>
          <p:nvPr>
            <p:ph type="body" idx="1" hasCustomPrompt="1"/>
          </p:nvPr>
        </p:nvSpPr>
        <p:spPr>
          <a:xfrm>
            <a:off x="5181600" y="558065"/>
            <a:ext cx="6245352" cy="914400"/>
          </a:xfrm>
        </p:spPr>
        <p:txBody>
          <a:bodyPr anchor="b">
            <a:normAutofit/>
          </a:bodyPr>
          <a:lstStyle>
            <a:lvl1pPr marL="0" indent="0">
              <a:lnSpc>
                <a:spcPct val="113000"/>
              </a:lnSpc>
              <a:spcBef>
                <a:spcPts val="0"/>
              </a:spcBef>
              <a:buNone/>
              <a:defRPr sz="2400" b="0" i="1" baseline="0">
                <a:solidFill>
                  <a:schemeClr val="tx1">
                    <a:lumMod val="85000"/>
                    <a:lumOff val="1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4" name="Content Placeholder 3"/>
          <p:cNvSpPr>
            <a:spLocks noGrp="1"/>
          </p:cNvSpPr>
          <p:nvPr>
            <p:ph sz="half" idx="2" hasCustomPrompt="1"/>
          </p:nvPr>
        </p:nvSpPr>
        <p:spPr>
          <a:xfrm>
            <a:off x="5181600" y="1526671"/>
            <a:ext cx="6245352" cy="1755648"/>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ext Placeholder 4"/>
          <p:cNvSpPr>
            <a:spLocks noGrp="1"/>
          </p:cNvSpPr>
          <p:nvPr>
            <p:ph type="body" sz="quarter" idx="3" hasCustomPrompt="1"/>
          </p:nvPr>
        </p:nvSpPr>
        <p:spPr>
          <a:xfrm>
            <a:off x="5181600" y="3700826"/>
            <a:ext cx="6248400" cy="914400"/>
          </a:xfrm>
        </p:spPr>
        <p:txBody>
          <a:bodyPr anchor="b">
            <a:normAutofit/>
          </a:bodyPr>
          <a:lstStyle>
            <a:lvl1pPr marL="0" indent="0">
              <a:buNone/>
              <a:defRPr sz="2400" b="0" i="1" baseline="0">
                <a:solidFill>
                  <a:schemeClr val="tx1">
                    <a:lumMod val="85000"/>
                    <a:lumOff val="1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6" name="Content Placeholder 5"/>
          <p:cNvSpPr>
            <a:spLocks noGrp="1"/>
          </p:cNvSpPr>
          <p:nvPr>
            <p:ph sz="quarter" idx="4" hasCustomPrompt="1"/>
          </p:nvPr>
        </p:nvSpPr>
        <p:spPr>
          <a:xfrm>
            <a:off x="5181600" y="4669432"/>
            <a:ext cx="6245352" cy="1755648"/>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Date Placeholder 6"/>
          <p:cNvSpPr>
            <a:spLocks noGrp="1"/>
          </p:cNvSpPr>
          <p:nvPr>
            <p:ph type="dt" sz="half" idx="10"/>
          </p:nvPr>
        </p:nvSpPr>
        <p:spPr/>
        <p:txBody>
          <a:bodyPr/>
          <a:lstStyle/>
          <a:p>
            <a:fld id="{A272C437-5C9D-4B1A-9C56-1C544AB8146E}" type="datetime8">
              <a:rPr lang="en-US" noProof="0" smtClean="0"/>
              <a:t>12/27/20 12:46 PM</a:t>
            </a:fld>
            <a:endParaRPr lang="en-US" noProof="0" dirty="0"/>
          </a:p>
        </p:txBody>
      </p:sp>
      <p:sp>
        <p:nvSpPr>
          <p:cNvPr id="8" name="Footer Placeholder 7"/>
          <p:cNvSpPr>
            <a:spLocks noGrp="1"/>
          </p:cNvSpPr>
          <p:nvPr>
            <p:ph type="ftr" sz="quarter" idx="11"/>
          </p:nvPr>
        </p:nvSpPr>
        <p:spPr/>
        <p:txBody>
          <a:bodyPr/>
          <a:lstStyle/>
          <a:p>
            <a:r>
              <a:rPr lang="en-US" noProof="0" dirty="0"/>
              <a:t>Add a footer</a:t>
            </a:r>
          </a:p>
          <a:p>
            <a:endParaRPr lang="en-US" noProof="0" dirty="0"/>
          </a:p>
        </p:txBody>
      </p:sp>
      <p:sp>
        <p:nvSpPr>
          <p:cNvPr id="9" name="Slide Number Placeholder 8"/>
          <p:cNvSpPr>
            <a:spLocks noGrp="1"/>
          </p:cNvSpPr>
          <p:nvPr>
            <p:ph type="sldNum" sz="quarter" idx="12"/>
          </p:nvPr>
        </p:nvSpPr>
        <p:spPr/>
        <p:txBody>
          <a:bodyPr/>
          <a:lstStyle/>
          <a:p>
            <a:fld id="{7AAC19ED-7CFA-4AF2-BE7E-6017F4B12C94}" type="slidenum">
              <a:rPr lang="en-US" noProof="0" smtClean="0"/>
              <a:t>‹#›</a:t>
            </a:fld>
            <a:endParaRPr lang="en-US" noProof="0" dirty="0"/>
          </a:p>
        </p:txBody>
      </p:sp>
    </p:spTree>
    <p:extLst>
      <p:ext uri="{BB962C8B-B14F-4D97-AF65-F5344CB8AC3E}">
        <p14:creationId xmlns:p14="http://schemas.microsoft.com/office/powerpoint/2010/main" val="18267677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62000" y="557784"/>
            <a:ext cx="3831336" cy="4956048"/>
          </a:xfrm>
        </p:spPr>
        <p:txBody>
          <a:bodyPr/>
          <a:lstStyle/>
          <a:p>
            <a:r>
              <a:rPr lang="en-US" noProof="0"/>
              <a:t>CLICK TO EDIT MASTER TITLE STYLE</a:t>
            </a:r>
          </a:p>
        </p:txBody>
      </p:sp>
      <p:sp>
        <p:nvSpPr>
          <p:cNvPr id="7" name="Date Placeholder 6"/>
          <p:cNvSpPr>
            <a:spLocks noGrp="1"/>
          </p:cNvSpPr>
          <p:nvPr>
            <p:ph type="dt" sz="half" idx="10"/>
          </p:nvPr>
        </p:nvSpPr>
        <p:spPr/>
        <p:txBody>
          <a:bodyPr/>
          <a:lstStyle/>
          <a:p>
            <a:fld id="{A272C437-5C9D-4B1A-9C56-1C544AB8146E}" type="datetime8">
              <a:rPr lang="en-US" noProof="0" smtClean="0"/>
              <a:t>12/27/20 12:46 PM</a:t>
            </a:fld>
            <a:endParaRPr lang="en-US" noProof="0" dirty="0"/>
          </a:p>
        </p:txBody>
      </p:sp>
      <p:sp>
        <p:nvSpPr>
          <p:cNvPr id="8" name="Footer Placeholder 7"/>
          <p:cNvSpPr>
            <a:spLocks noGrp="1"/>
          </p:cNvSpPr>
          <p:nvPr>
            <p:ph type="ftr" sz="quarter" idx="11"/>
          </p:nvPr>
        </p:nvSpPr>
        <p:spPr/>
        <p:txBody>
          <a:bodyPr/>
          <a:lstStyle/>
          <a:p>
            <a:r>
              <a:rPr lang="en-US" noProof="0" dirty="0"/>
              <a:t>Add a footer</a:t>
            </a:r>
          </a:p>
          <a:p>
            <a:endParaRPr lang="en-US" noProof="0" dirty="0"/>
          </a:p>
        </p:txBody>
      </p:sp>
      <p:sp>
        <p:nvSpPr>
          <p:cNvPr id="9" name="Slide Number Placeholder 8"/>
          <p:cNvSpPr>
            <a:spLocks noGrp="1"/>
          </p:cNvSpPr>
          <p:nvPr>
            <p:ph type="sldNum" sz="quarter" idx="12"/>
          </p:nvPr>
        </p:nvSpPr>
        <p:spPr/>
        <p:txBody>
          <a:bodyPr/>
          <a:lstStyle/>
          <a:p>
            <a:fld id="{7AAC19ED-7CFA-4AF2-BE7E-6017F4B12C94}" type="slidenum">
              <a:rPr lang="en-US" noProof="0" smtClean="0"/>
              <a:t>‹#›</a:t>
            </a:fld>
            <a:endParaRPr lang="en-US" noProof="0" dirty="0"/>
          </a:p>
        </p:txBody>
      </p:sp>
      <p:sp>
        <p:nvSpPr>
          <p:cNvPr id="10" name="Content Placeholder 2">
            <a:extLst>
              <a:ext uri="{FF2B5EF4-FFF2-40B4-BE49-F238E27FC236}">
                <a16:creationId xmlns:a16="http://schemas.microsoft.com/office/drawing/2014/main" id="{A1651A72-6E17-4CF4-8218-285FCAC88EC4}"/>
              </a:ext>
            </a:extLst>
          </p:cNvPr>
          <p:cNvSpPr>
            <a:spLocks noGrp="1"/>
          </p:cNvSpPr>
          <p:nvPr>
            <p:ph sz="half" idx="1" hasCustomPrompt="1"/>
          </p:nvPr>
        </p:nvSpPr>
        <p:spPr>
          <a:xfrm>
            <a:off x="5181600" y="557784"/>
            <a:ext cx="6248400" cy="2307964"/>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 name="Content Placeholder 3">
            <a:extLst>
              <a:ext uri="{FF2B5EF4-FFF2-40B4-BE49-F238E27FC236}">
                <a16:creationId xmlns:a16="http://schemas.microsoft.com/office/drawing/2014/main" id="{E2A31231-1080-4CC0-9896-EF779EE27CB5}"/>
              </a:ext>
            </a:extLst>
          </p:cNvPr>
          <p:cNvSpPr>
            <a:spLocks noGrp="1"/>
          </p:cNvSpPr>
          <p:nvPr>
            <p:ph sz="half" idx="2" hasCustomPrompt="1"/>
          </p:nvPr>
        </p:nvSpPr>
        <p:spPr>
          <a:xfrm>
            <a:off x="5165121" y="2950589"/>
            <a:ext cx="6188679" cy="2563243"/>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16032727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62000" y="557784"/>
            <a:ext cx="3831336" cy="4956048"/>
          </a:xfrm>
        </p:spPr>
        <p:txBody>
          <a:bodyPr/>
          <a:lstStyle/>
          <a:p>
            <a:r>
              <a:rPr lang="en-US" noProof="0"/>
              <a:t>CLICK TO EDIT MASTER TITLE STYLE</a:t>
            </a:r>
          </a:p>
        </p:txBody>
      </p:sp>
      <p:sp>
        <p:nvSpPr>
          <p:cNvPr id="7" name="Date Placeholder 6"/>
          <p:cNvSpPr>
            <a:spLocks noGrp="1"/>
          </p:cNvSpPr>
          <p:nvPr>
            <p:ph type="dt" sz="half" idx="10"/>
          </p:nvPr>
        </p:nvSpPr>
        <p:spPr/>
        <p:txBody>
          <a:bodyPr/>
          <a:lstStyle/>
          <a:p>
            <a:fld id="{A272C437-5C9D-4B1A-9C56-1C544AB8146E}" type="datetime8">
              <a:rPr lang="en-US" noProof="0" smtClean="0"/>
              <a:t>12/27/20 12:46 PM</a:t>
            </a:fld>
            <a:endParaRPr lang="en-US" noProof="0" dirty="0"/>
          </a:p>
        </p:txBody>
      </p:sp>
      <p:sp>
        <p:nvSpPr>
          <p:cNvPr id="8" name="Footer Placeholder 7"/>
          <p:cNvSpPr>
            <a:spLocks noGrp="1"/>
          </p:cNvSpPr>
          <p:nvPr>
            <p:ph type="ftr" sz="quarter" idx="11"/>
          </p:nvPr>
        </p:nvSpPr>
        <p:spPr/>
        <p:txBody>
          <a:bodyPr/>
          <a:lstStyle/>
          <a:p>
            <a:r>
              <a:rPr lang="en-US" noProof="0" dirty="0"/>
              <a:t>Add a footer</a:t>
            </a:r>
          </a:p>
          <a:p>
            <a:endParaRPr lang="en-US" noProof="0" dirty="0"/>
          </a:p>
        </p:txBody>
      </p:sp>
      <p:sp>
        <p:nvSpPr>
          <p:cNvPr id="9" name="Slide Number Placeholder 8"/>
          <p:cNvSpPr>
            <a:spLocks noGrp="1"/>
          </p:cNvSpPr>
          <p:nvPr>
            <p:ph type="sldNum" sz="quarter" idx="12"/>
          </p:nvPr>
        </p:nvSpPr>
        <p:spPr/>
        <p:txBody>
          <a:bodyPr/>
          <a:lstStyle/>
          <a:p>
            <a:fld id="{7AAC19ED-7CFA-4AF2-BE7E-6017F4B12C94}" type="slidenum">
              <a:rPr lang="en-US" noProof="0" smtClean="0"/>
              <a:t>‹#›</a:t>
            </a:fld>
            <a:endParaRPr lang="en-US" noProof="0" dirty="0"/>
          </a:p>
        </p:txBody>
      </p:sp>
    </p:spTree>
    <p:extLst>
      <p:ext uri="{BB962C8B-B14F-4D97-AF65-F5344CB8AC3E}">
        <p14:creationId xmlns:p14="http://schemas.microsoft.com/office/powerpoint/2010/main" val="272395291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ECF2D3B-BB2C-4EA8-8616-6D874F8BB777}" type="datetime8">
              <a:rPr lang="en-US" noProof="0" smtClean="0"/>
              <a:t>12/27/20 12:46 PM</a:t>
            </a:fld>
            <a:endParaRPr lang="en-US" noProof="0" dirty="0"/>
          </a:p>
        </p:txBody>
      </p:sp>
      <p:sp>
        <p:nvSpPr>
          <p:cNvPr id="3" name="Footer Placeholder 2"/>
          <p:cNvSpPr>
            <a:spLocks noGrp="1"/>
          </p:cNvSpPr>
          <p:nvPr>
            <p:ph type="ftr" sz="quarter" idx="11"/>
          </p:nvPr>
        </p:nvSpPr>
        <p:spPr/>
        <p:txBody>
          <a:bodyPr/>
          <a:lstStyle/>
          <a:p>
            <a:r>
              <a:rPr lang="en-US" noProof="0" dirty="0"/>
              <a:t>Add a footer</a:t>
            </a:r>
          </a:p>
          <a:p>
            <a:endParaRPr lang="en-US" noProof="0" dirty="0"/>
          </a:p>
        </p:txBody>
      </p:sp>
      <p:sp>
        <p:nvSpPr>
          <p:cNvPr id="4" name="Slide Number Placeholder 3"/>
          <p:cNvSpPr>
            <a:spLocks noGrp="1"/>
          </p:cNvSpPr>
          <p:nvPr>
            <p:ph type="sldNum" sz="quarter" idx="12"/>
          </p:nvPr>
        </p:nvSpPr>
        <p:spPr/>
        <p:txBody>
          <a:bodyPr/>
          <a:lstStyle/>
          <a:p>
            <a:fld id="{7AAC19ED-7CFA-4AF2-BE7E-6017F4B12C94}" type="slidenum">
              <a:rPr lang="en-US" noProof="0" smtClean="0"/>
              <a:t>‹#›</a:t>
            </a:fld>
            <a:endParaRPr lang="en-US" noProof="0" dirty="0"/>
          </a:p>
        </p:txBody>
      </p:sp>
    </p:spTree>
    <p:extLst>
      <p:ext uri="{BB962C8B-B14F-4D97-AF65-F5344CB8AC3E}">
        <p14:creationId xmlns:p14="http://schemas.microsoft.com/office/powerpoint/2010/main" val="24995397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62000" y="555479"/>
            <a:ext cx="3838776" cy="1921022"/>
          </a:xfrm>
        </p:spPr>
        <p:txBody>
          <a:bodyPr anchor="t">
            <a:noAutofit/>
          </a:bodyPr>
          <a:lstStyle>
            <a:lvl1pPr>
              <a:lnSpc>
                <a:spcPct val="93000"/>
              </a:lnSpc>
              <a:defRPr sz="4400"/>
            </a:lvl1pPr>
          </a:lstStyle>
          <a:p>
            <a:r>
              <a:rPr lang="en-US" noProof="0"/>
              <a:t>CLICK TO EDIT MASTER TITLE STYLE</a:t>
            </a:r>
          </a:p>
        </p:txBody>
      </p:sp>
      <p:sp>
        <p:nvSpPr>
          <p:cNvPr id="3" name="Content Placeholder 2"/>
          <p:cNvSpPr>
            <a:spLocks noGrp="1"/>
          </p:cNvSpPr>
          <p:nvPr>
            <p:ph idx="1" hasCustomPrompt="1"/>
          </p:nvPr>
        </p:nvSpPr>
        <p:spPr>
          <a:xfrm>
            <a:off x="5181600" y="564147"/>
            <a:ext cx="6248400" cy="5622644"/>
          </a:xfrm>
        </p:spPr>
        <p:txBody>
          <a:bodyPr/>
          <a:lstStyle>
            <a:lvl1pPr>
              <a:lnSpc>
                <a:spcPct val="112000"/>
              </a:lnSpc>
              <a:defRPr sz="2000"/>
            </a:lvl1pPr>
            <a:lvl2pPr>
              <a:lnSpc>
                <a:spcPct val="112000"/>
              </a:lnSpc>
              <a:defRPr sz="1800"/>
            </a:lvl2pPr>
            <a:lvl3pPr>
              <a:lnSpc>
                <a:spcPct val="112000"/>
              </a:lnSpc>
              <a:defRPr sz="1600"/>
            </a:lvl3pPr>
            <a:lvl4pPr>
              <a:lnSpc>
                <a:spcPct val="112000"/>
              </a:lnSpc>
              <a:defRPr sz="1400"/>
            </a:lvl4pPr>
            <a:lvl5pPr>
              <a:lnSpc>
                <a:spcPct val="112000"/>
              </a:lnSpc>
              <a:defRPr sz="1400"/>
            </a:lvl5pPr>
            <a:lvl6pPr>
              <a:defRPr sz="1400"/>
            </a:lvl6pPr>
            <a:lvl7pPr>
              <a:defRPr sz="1400"/>
            </a:lvl7pPr>
            <a:lvl8pPr>
              <a:defRPr sz="1400"/>
            </a:lvl8pPr>
            <a:lvl9pPr>
              <a:defRPr sz="1400"/>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Text Placeholder 3"/>
          <p:cNvSpPr>
            <a:spLocks noGrp="1"/>
          </p:cNvSpPr>
          <p:nvPr>
            <p:ph type="body" sz="half" idx="2" hasCustomPrompt="1"/>
          </p:nvPr>
        </p:nvSpPr>
        <p:spPr>
          <a:xfrm>
            <a:off x="762000" y="2621512"/>
            <a:ext cx="3838776" cy="3239537"/>
          </a:xfrm>
        </p:spPr>
        <p:txBody>
          <a:bodyPr/>
          <a:lstStyle>
            <a:lvl1pPr marL="0" indent="0" algn="r">
              <a:lnSpc>
                <a:spcPct val="125000"/>
              </a:lnSpc>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Edit Master text styles</a:t>
            </a:r>
          </a:p>
        </p:txBody>
      </p:sp>
      <p:sp>
        <p:nvSpPr>
          <p:cNvPr id="5" name="Date Placeholder 4"/>
          <p:cNvSpPr>
            <a:spLocks noGrp="1"/>
          </p:cNvSpPr>
          <p:nvPr>
            <p:ph type="dt" sz="half" idx="10"/>
          </p:nvPr>
        </p:nvSpPr>
        <p:spPr/>
        <p:txBody>
          <a:bodyPr/>
          <a:lstStyle/>
          <a:p>
            <a:fld id="{D685E975-0B6B-4B58-A4AA-C8F33B87478E}" type="datetime8">
              <a:rPr lang="en-US" noProof="0" smtClean="0"/>
              <a:t>12/27/20 12:46 PM</a:t>
            </a:fld>
            <a:endParaRPr lang="en-US" noProof="0" dirty="0"/>
          </a:p>
        </p:txBody>
      </p:sp>
      <p:sp>
        <p:nvSpPr>
          <p:cNvPr id="6" name="Footer Placeholder 5"/>
          <p:cNvSpPr>
            <a:spLocks noGrp="1"/>
          </p:cNvSpPr>
          <p:nvPr>
            <p:ph type="ftr" sz="quarter" idx="11"/>
          </p:nvPr>
        </p:nvSpPr>
        <p:spPr/>
        <p:txBody>
          <a:bodyPr/>
          <a:lstStyle/>
          <a:p>
            <a:r>
              <a:rPr lang="en-US" noProof="0" dirty="0"/>
              <a:t>Add a footer</a:t>
            </a:r>
          </a:p>
          <a:p>
            <a:endParaRPr lang="en-US" noProof="0" dirty="0"/>
          </a:p>
        </p:txBody>
      </p:sp>
      <p:sp>
        <p:nvSpPr>
          <p:cNvPr id="7" name="Slide Number Placeholder 6"/>
          <p:cNvSpPr>
            <a:spLocks noGrp="1"/>
          </p:cNvSpPr>
          <p:nvPr>
            <p:ph type="sldNum" sz="quarter" idx="12"/>
          </p:nvPr>
        </p:nvSpPr>
        <p:spPr/>
        <p:txBody>
          <a:bodyPr/>
          <a:lstStyle/>
          <a:p>
            <a:fld id="{7AAC19ED-7CFA-4AF2-BE7E-6017F4B12C94}" type="slidenum">
              <a:rPr lang="en-US" noProof="0" smtClean="0"/>
              <a:t>‹#›</a:t>
            </a:fld>
            <a:endParaRPr lang="en-US" noProof="0" dirty="0"/>
          </a:p>
        </p:txBody>
      </p:sp>
    </p:spTree>
    <p:extLst>
      <p:ext uri="{BB962C8B-B14F-4D97-AF65-F5344CB8AC3E}">
        <p14:creationId xmlns:p14="http://schemas.microsoft.com/office/powerpoint/2010/main" val="284036863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62000" y="555479"/>
            <a:ext cx="3838776" cy="1921022"/>
          </a:xfrm>
        </p:spPr>
        <p:txBody>
          <a:bodyPr anchor="t">
            <a:noAutofit/>
          </a:bodyPr>
          <a:lstStyle>
            <a:lvl1pPr>
              <a:lnSpc>
                <a:spcPct val="93000"/>
              </a:lnSpc>
              <a:defRPr sz="4400"/>
            </a:lvl1pPr>
          </a:lstStyle>
          <a:p>
            <a:r>
              <a:rPr lang="en-US" noProof="0"/>
              <a:t>CLICK TO EDIT MASTER TITLE STYLE</a:t>
            </a:r>
          </a:p>
        </p:txBody>
      </p:sp>
      <p:sp>
        <p:nvSpPr>
          <p:cNvPr id="4" name="Text Placeholder 3"/>
          <p:cNvSpPr>
            <a:spLocks noGrp="1"/>
          </p:cNvSpPr>
          <p:nvPr>
            <p:ph type="body" sz="half" idx="2" hasCustomPrompt="1"/>
          </p:nvPr>
        </p:nvSpPr>
        <p:spPr>
          <a:xfrm>
            <a:off x="762000" y="2621512"/>
            <a:ext cx="3838776" cy="3239537"/>
          </a:xfrm>
        </p:spPr>
        <p:txBody>
          <a:bodyPr/>
          <a:lstStyle>
            <a:lvl1pPr marL="0" indent="0" algn="r">
              <a:lnSpc>
                <a:spcPct val="125000"/>
              </a:lnSpc>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Edit Master text styles</a:t>
            </a:r>
          </a:p>
        </p:txBody>
      </p:sp>
      <p:sp>
        <p:nvSpPr>
          <p:cNvPr id="5" name="Date Placeholder 4"/>
          <p:cNvSpPr>
            <a:spLocks noGrp="1"/>
          </p:cNvSpPr>
          <p:nvPr>
            <p:ph type="dt" sz="half" idx="10"/>
          </p:nvPr>
        </p:nvSpPr>
        <p:spPr/>
        <p:txBody>
          <a:bodyPr/>
          <a:lstStyle/>
          <a:p>
            <a:fld id="{D685E975-0B6B-4B58-A4AA-C8F33B87478E}" type="datetime8">
              <a:rPr lang="en-US" noProof="0" smtClean="0"/>
              <a:t>12/27/20 12:46 PM</a:t>
            </a:fld>
            <a:endParaRPr lang="en-US" noProof="0" dirty="0"/>
          </a:p>
        </p:txBody>
      </p:sp>
      <p:sp>
        <p:nvSpPr>
          <p:cNvPr id="6" name="Footer Placeholder 5"/>
          <p:cNvSpPr>
            <a:spLocks noGrp="1"/>
          </p:cNvSpPr>
          <p:nvPr>
            <p:ph type="ftr" sz="quarter" idx="11"/>
          </p:nvPr>
        </p:nvSpPr>
        <p:spPr/>
        <p:txBody>
          <a:bodyPr/>
          <a:lstStyle/>
          <a:p>
            <a:r>
              <a:rPr lang="en-US" noProof="0" dirty="0"/>
              <a:t>Add a footer</a:t>
            </a:r>
          </a:p>
          <a:p>
            <a:endParaRPr lang="en-US" noProof="0" dirty="0"/>
          </a:p>
        </p:txBody>
      </p:sp>
      <p:sp>
        <p:nvSpPr>
          <p:cNvPr id="7" name="Slide Number Placeholder 6"/>
          <p:cNvSpPr>
            <a:spLocks noGrp="1"/>
          </p:cNvSpPr>
          <p:nvPr>
            <p:ph type="sldNum" sz="quarter" idx="12"/>
          </p:nvPr>
        </p:nvSpPr>
        <p:spPr/>
        <p:txBody>
          <a:bodyPr/>
          <a:lstStyle/>
          <a:p>
            <a:fld id="{7AAC19ED-7CFA-4AF2-BE7E-6017F4B12C94}" type="slidenum">
              <a:rPr lang="en-US" noProof="0" smtClean="0"/>
              <a:t>‹#›</a:t>
            </a:fld>
            <a:endParaRPr lang="en-US" noProof="0" dirty="0"/>
          </a:p>
        </p:txBody>
      </p:sp>
      <p:sp>
        <p:nvSpPr>
          <p:cNvPr id="8" name="Picture Placeholder 2">
            <a:extLst>
              <a:ext uri="{FF2B5EF4-FFF2-40B4-BE49-F238E27FC236}">
                <a16:creationId xmlns:a16="http://schemas.microsoft.com/office/drawing/2014/main" id="{B3A5F786-D848-499D-B37D-96CF11DE90DB}"/>
              </a:ext>
            </a:extLst>
          </p:cNvPr>
          <p:cNvSpPr>
            <a:spLocks noGrp="1"/>
          </p:cNvSpPr>
          <p:nvPr>
            <p:ph type="pic" idx="1"/>
          </p:nvPr>
        </p:nvSpPr>
        <p:spPr>
          <a:xfrm>
            <a:off x="5183188" y="555480"/>
            <a:ext cx="6246812" cy="530557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dirty="0"/>
              <a:t>Click icon to add picture</a:t>
            </a:r>
          </a:p>
        </p:txBody>
      </p:sp>
    </p:spTree>
    <p:extLst>
      <p:ext uri="{BB962C8B-B14F-4D97-AF65-F5344CB8AC3E}">
        <p14:creationId xmlns:p14="http://schemas.microsoft.com/office/powerpoint/2010/main" val="4172621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2"/>
      </p:bgRef>
    </p:bg>
    <p:spTree>
      <p:nvGrpSpPr>
        <p:cNvPr id="1" name=""/>
        <p:cNvGrpSpPr/>
        <p:nvPr/>
      </p:nvGrpSpPr>
      <p:grpSpPr>
        <a:xfrm>
          <a:off x="0" y="0"/>
          <a:ext cx="0" cy="0"/>
          <a:chOff x="0" y="0"/>
          <a:chExt cx="0" cy="0"/>
        </a:xfrm>
      </p:grpSpPr>
      <p:sp>
        <p:nvSpPr>
          <p:cNvPr id="12" name="Freeform 6" title="Page Number Shape"/>
          <p:cNvSpPr/>
          <p:nvPr/>
        </p:nvSpPr>
        <p:spPr bwMode="auto">
          <a:xfrm>
            <a:off x="11784011" y="118920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2"/>
          </a:solidFill>
          <a:ln w="0">
            <a:noFill/>
            <a:prstDash val="solid"/>
            <a:round/>
            <a:headEnd/>
            <a:tailEnd/>
          </a:ln>
        </p:spPr>
      </p:sp>
      <p:sp>
        <p:nvSpPr>
          <p:cNvPr id="2" name="Title 1"/>
          <p:cNvSpPr>
            <a:spLocks noGrp="1"/>
          </p:cNvSpPr>
          <p:nvPr>
            <p:ph type="ctrTitle"/>
          </p:nvPr>
        </p:nvSpPr>
        <p:spPr>
          <a:xfrm>
            <a:off x="1088913" y="1143293"/>
            <a:ext cx="7034362" cy="4268965"/>
          </a:xfrm>
        </p:spPr>
        <p:txBody>
          <a:bodyPr anchor="t">
            <a:normAutofit/>
          </a:bodyPr>
          <a:lstStyle>
            <a:lvl1pPr algn="l">
              <a:lnSpc>
                <a:spcPct val="85000"/>
              </a:lnSpc>
              <a:defRPr sz="7700" cap="all" baseline="0">
                <a:solidFill>
                  <a:schemeClr val="tx2"/>
                </a:solidFill>
              </a:defRPr>
            </a:lvl1pPr>
          </a:lstStyle>
          <a:p>
            <a:r>
              <a:rPr lang="en-US" noProof="0"/>
              <a:t>Click to edit Master title style</a:t>
            </a:r>
          </a:p>
        </p:txBody>
      </p:sp>
      <p:sp>
        <p:nvSpPr>
          <p:cNvPr id="3" name="Subtitle 2"/>
          <p:cNvSpPr>
            <a:spLocks noGrp="1"/>
          </p:cNvSpPr>
          <p:nvPr>
            <p:ph type="subTitle" idx="1"/>
          </p:nvPr>
        </p:nvSpPr>
        <p:spPr>
          <a:xfrm>
            <a:off x="1088914" y="5537925"/>
            <a:ext cx="7034362" cy="706355"/>
          </a:xfrm>
        </p:spPr>
        <p:txBody>
          <a:bodyPr>
            <a:normAutofit/>
          </a:bodyPr>
          <a:lstStyle>
            <a:lvl1pPr marL="0" indent="0" algn="l">
              <a:lnSpc>
                <a:spcPct val="114000"/>
              </a:lnSpc>
              <a:spcBef>
                <a:spcPts val="0"/>
              </a:spcBef>
              <a:buNone/>
              <a:defRPr sz="2000" b="0" i="1"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4" name="Date Placeholder 3"/>
          <p:cNvSpPr>
            <a:spLocks noGrp="1"/>
          </p:cNvSpPr>
          <p:nvPr>
            <p:ph type="dt" sz="half" idx="10"/>
          </p:nvPr>
        </p:nvSpPr>
        <p:spPr>
          <a:xfrm>
            <a:off x="1088913" y="6314440"/>
            <a:ext cx="1596622" cy="365125"/>
          </a:xfrm>
        </p:spPr>
        <p:txBody>
          <a:bodyPr/>
          <a:lstStyle>
            <a:lvl1pPr algn="l">
              <a:defRPr sz="1200">
                <a:solidFill>
                  <a:schemeClr val="tx2"/>
                </a:solidFill>
              </a:defRPr>
            </a:lvl1pPr>
          </a:lstStyle>
          <a:p>
            <a:fld id="{0CEE1DAB-B868-4EEB-BD54-B9BAB6F58361}" type="datetime8">
              <a:rPr lang="en-US" noProof="0" smtClean="0"/>
              <a:t>12/27/20 12:46 PM</a:t>
            </a:fld>
            <a:endParaRPr lang="en-US" noProof="0" dirty="0"/>
          </a:p>
        </p:txBody>
      </p:sp>
      <p:sp>
        <p:nvSpPr>
          <p:cNvPr id="5" name="Footer Placeholder 4"/>
          <p:cNvSpPr>
            <a:spLocks noGrp="1"/>
          </p:cNvSpPr>
          <p:nvPr>
            <p:ph type="ftr" sz="quarter" idx="11"/>
          </p:nvPr>
        </p:nvSpPr>
        <p:spPr>
          <a:xfrm>
            <a:off x="3000591" y="6314440"/>
            <a:ext cx="5122683" cy="365125"/>
          </a:xfrm>
        </p:spPr>
        <p:txBody>
          <a:bodyPr/>
          <a:lstStyle>
            <a:lvl1pPr algn="l">
              <a:defRPr b="0">
                <a:solidFill>
                  <a:schemeClr val="tx2"/>
                </a:solidFill>
              </a:defRPr>
            </a:lvl1pPr>
          </a:lstStyle>
          <a:p>
            <a:r>
              <a:rPr lang="en-US" noProof="0" dirty="0"/>
              <a:t>Add a footer</a:t>
            </a:r>
          </a:p>
          <a:p>
            <a:endParaRPr lang="en-US" noProof="0" dirty="0"/>
          </a:p>
        </p:txBody>
      </p:sp>
      <p:sp>
        <p:nvSpPr>
          <p:cNvPr id="6" name="Slide Number Placeholder 5"/>
          <p:cNvSpPr>
            <a:spLocks noGrp="1"/>
          </p:cNvSpPr>
          <p:nvPr>
            <p:ph type="sldNum" sz="quarter" idx="12"/>
          </p:nvPr>
        </p:nvSpPr>
        <p:spPr>
          <a:xfrm>
            <a:off x="11784011" y="1416216"/>
            <a:ext cx="407988" cy="365125"/>
          </a:xfrm>
        </p:spPr>
        <p:txBody>
          <a:bodyPr/>
          <a:lstStyle>
            <a:lvl1pPr algn="r">
              <a:defRPr>
                <a:solidFill>
                  <a:schemeClr val="bg2"/>
                </a:solidFill>
              </a:defRPr>
            </a:lvl1pPr>
          </a:lstStyle>
          <a:p>
            <a:fld id="{7AAC19ED-7CFA-4AF2-BE7E-6017F4B12C94}" type="slidenum">
              <a:rPr lang="en-US" noProof="0" smtClean="0"/>
              <a:t>‹#›</a:t>
            </a:fld>
            <a:endParaRPr lang="en-US" noProof="0" dirty="0"/>
          </a:p>
        </p:txBody>
      </p:sp>
      <p:cxnSp>
        <p:nvCxnSpPr>
          <p:cNvPr id="9" name="Straight Connector 8" title="Verticle Rule Line"/>
          <p:cNvCxnSpPr/>
          <p:nvPr/>
        </p:nvCxnSpPr>
        <p:spPr>
          <a:xfrm>
            <a:off x="773855" y="1257300"/>
            <a:ext cx="0" cy="560070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0137714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792">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a:t>CLICK TO EDIT MASTER TITLE STYLE</a:t>
            </a:r>
          </a:p>
        </p:txBody>
      </p:sp>
      <p:sp>
        <p:nvSpPr>
          <p:cNvPr id="3" name="Content Placeholder 2"/>
          <p:cNvSpPr>
            <a:spLocks noGrp="1"/>
          </p:cNvSpPr>
          <p:nvPr>
            <p:ph idx="1" hasCustomPrompt="1"/>
          </p:nvPr>
        </p:nvSpPr>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p:cNvSpPr>
            <a:spLocks noGrp="1"/>
          </p:cNvSpPr>
          <p:nvPr>
            <p:ph type="dt" sz="half" idx="10"/>
          </p:nvPr>
        </p:nvSpPr>
        <p:spPr/>
        <p:txBody>
          <a:bodyPr/>
          <a:lstStyle/>
          <a:p>
            <a:fld id="{525A88A9-102E-4111-86E0-D51E9CB704AA}" type="datetime8">
              <a:rPr lang="en-US" noProof="0" smtClean="0"/>
              <a:t>12/27/20 12:46 PM</a:t>
            </a:fld>
            <a:endParaRPr lang="en-US" noProof="0" dirty="0"/>
          </a:p>
        </p:txBody>
      </p:sp>
      <p:sp>
        <p:nvSpPr>
          <p:cNvPr id="5" name="Footer Placeholder 4"/>
          <p:cNvSpPr>
            <a:spLocks noGrp="1"/>
          </p:cNvSpPr>
          <p:nvPr>
            <p:ph type="ftr" sz="quarter" idx="11"/>
          </p:nvPr>
        </p:nvSpPr>
        <p:spPr/>
        <p:txBody>
          <a:bodyPr/>
          <a:lstStyle/>
          <a:p>
            <a:r>
              <a:rPr lang="en-US" noProof="0" dirty="0"/>
              <a:t>Add a footer</a:t>
            </a:r>
          </a:p>
          <a:p>
            <a:endParaRPr lang="en-US" noProof="0" dirty="0"/>
          </a:p>
        </p:txBody>
      </p:sp>
      <p:sp>
        <p:nvSpPr>
          <p:cNvPr id="6" name="Slide Number Placeholder 5"/>
          <p:cNvSpPr>
            <a:spLocks noGrp="1"/>
          </p:cNvSpPr>
          <p:nvPr>
            <p:ph type="sldNum" sz="quarter" idx="12"/>
          </p:nvPr>
        </p:nvSpPr>
        <p:spPr/>
        <p:txBody>
          <a:bodyPr/>
          <a:lstStyle/>
          <a:p>
            <a:fld id="{7AAC19ED-7CFA-4AF2-BE7E-6017F4B12C94}" type="slidenum">
              <a:rPr lang="en-US" noProof="0" smtClean="0"/>
              <a:t>‹#›</a:t>
            </a:fld>
            <a:endParaRPr lang="en-US" noProof="0" dirty="0"/>
          </a:p>
        </p:txBody>
      </p:sp>
    </p:spTree>
    <p:extLst>
      <p:ext uri="{BB962C8B-B14F-4D97-AF65-F5344CB8AC3E}">
        <p14:creationId xmlns:p14="http://schemas.microsoft.com/office/powerpoint/2010/main" val="10699341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0" y="559678"/>
            <a:ext cx="3833906" cy="2278772"/>
          </a:xfrm>
        </p:spPr>
        <p:txBody>
          <a:bodyPr/>
          <a:lstStyle/>
          <a:p>
            <a:r>
              <a:rPr lang="en-US" noProof="0"/>
              <a:t>Click to edit Master title style</a:t>
            </a:r>
          </a:p>
        </p:txBody>
      </p:sp>
      <p:sp>
        <p:nvSpPr>
          <p:cNvPr id="3" name="Content Placeholder 2"/>
          <p:cNvSpPr>
            <a:spLocks noGrp="1"/>
          </p:cNvSpPr>
          <p:nvPr>
            <p:ph idx="1" hasCustomPrompt="1"/>
          </p:nvPr>
        </p:nvSpPr>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p:cNvSpPr>
            <a:spLocks noGrp="1"/>
          </p:cNvSpPr>
          <p:nvPr>
            <p:ph type="dt" sz="half" idx="10"/>
          </p:nvPr>
        </p:nvSpPr>
        <p:spPr/>
        <p:txBody>
          <a:bodyPr/>
          <a:lstStyle/>
          <a:p>
            <a:fld id="{A346BD67-B37A-4DEF-9054-A91A6B18355E}" type="datetime8">
              <a:rPr lang="en-US" noProof="0" smtClean="0"/>
              <a:t>12/27/20 12:46 PM</a:t>
            </a:fld>
            <a:endParaRPr lang="en-US" noProof="0" dirty="0"/>
          </a:p>
        </p:txBody>
      </p:sp>
      <p:sp>
        <p:nvSpPr>
          <p:cNvPr id="5" name="Footer Placeholder 4"/>
          <p:cNvSpPr>
            <a:spLocks noGrp="1"/>
          </p:cNvSpPr>
          <p:nvPr>
            <p:ph type="ftr" sz="quarter" idx="11"/>
          </p:nvPr>
        </p:nvSpPr>
        <p:spPr/>
        <p:txBody>
          <a:bodyPr/>
          <a:lstStyle/>
          <a:p>
            <a:r>
              <a:rPr lang="en-US" noProof="0" dirty="0"/>
              <a:t>Add a footer</a:t>
            </a:r>
          </a:p>
          <a:p>
            <a:endParaRPr lang="en-US" noProof="0" dirty="0"/>
          </a:p>
        </p:txBody>
      </p:sp>
      <p:sp>
        <p:nvSpPr>
          <p:cNvPr id="6" name="Slide Number Placeholder 5"/>
          <p:cNvSpPr>
            <a:spLocks noGrp="1"/>
          </p:cNvSpPr>
          <p:nvPr>
            <p:ph type="sldNum" sz="quarter" idx="12"/>
          </p:nvPr>
        </p:nvSpPr>
        <p:spPr/>
        <p:txBody>
          <a:bodyPr/>
          <a:lstStyle/>
          <a:p>
            <a:fld id="{7AAC19ED-7CFA-4AF2-BE7E-6017F4B12C94}" type="slidenum">
              <a:rPr lang="en-US" noProof="0" smtClean="0"/>
              <a:t>‹#›</a:t>
            </a:fld>
            <a:endParaRPr lang="en-US" noProof="0" dirty="0"/>
          </a:p>
        </p:txBody>
      </p:sp>
      <p:sp>
        <p:nvSpPr>
          <p:cNvPr id="8" name="Content Placeholder 7">
            <a:extLst>
              <a:ext uri="{FF2B5EF4-FFF2-40B4-BE49-F238E27FC236}">
                <a16:creationId xmlns:a16="http://schemas.microsoft.com/office/drawing/2014/main" id="{CEFBAD01-7A3E-42FB-9A1E-EAF5F97616A8}"/>
              </a:ext>
            </a:extLst>
          </p:cNvPr>
          <p:cNvSpPr>
            <a:spLocks noGrp="1"/>
          </p:cNvSpPr>
          <p:nvPr>
            <p:ph sz="quarter" idx="13" hasCustomPrompt="1"/>
          </p:nvPr>
        </p:nvSpPr>
        <p:spPr>
          <a:xfrm>
            <a:off x="762001" y="2981325"/>
            <a:ext cx="1866900" cy="2828925"/>
          </a:xfrm>
        </p:spPr>
        <p:txBody>
          <a:bodyPr/>
          <a:lstStyle/>
          <a:p>
            <a:pPr lvl="0"/>
            <a:r>
              <a:rPr lang="en-US" noProof="0"/>
              <a:t>Edit Master text styles</a:t>
            </a:r>
          </a:p>
        </p:txBody>
      </p:sp>
      <p:sp>
        <p:nvSpPr>
          <p:cNvPr id="9" name="Content Placeholder 7">
            <a:extLst>
              <a:ext uri="{FF2B5EF4-FFF2-40B4-BE49-F238E27FC236}">
                <a16:creationId xmlns:a16="http://schemas.microsoft.com/office/drawing/2014/main" id="{E983FCBB-03A1-486A-BDE2-92BD88EA0FCF}"/>
              </a:ext>
            </a:extLst>
          </p:cNvPr>
          <p:cNvSpPr>
            <a:spLocks noGrp="1"/>
          </p:cNvSpPr>
          <p:nvPr>
            <p:ph sz="quarter" idx="14" hasCustomPrompt="1"/>
          </p:nvPr>
        </p:nvSpPr>
        <p:spPr>
          <a:xfrm>
            <a:off x="2729006" y="2981325"/>
            <a:ext cx="1866900" cy="2828925"/>
          </a:xfrm>
        </p:spPr>
        <p:txBody>
          <a:bodyPr/>
          <a:lstStyle/>
          <a:p>
            <a:pPr lvl="0"/>
            <a:r>
              <a:rPr lang="en-US" noProof="0"/>
              <a:t>Edit Master text styles</a:t>
            </a:r>
          </a:p>
        </p:txBody>
      </p:sp>
    </p:spTree>
    <p:extLst>
      <p:ext uri="{BB962C8B-B14F-4D97-AF65-F5344CB8AC3E}">
        <p14:creationId xmlns:p14="http://schemas.microsoft.com/office/powerpoint/2010/main" val="32113653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D3432B8B-A85D-47CE-98BC-3DF0B2F26AF4}"/>
              </a:ext>
            </a:extLst>
          </p:cNvPr>
          <p:cNvSpPr/>
          <p:nvPr userDrawn="1"/>
        </p:nvSpPr>
        <p:spPr>
          <a:xfrm>
            <a:off x="0" y="0"/>
            <a:ext cx="6096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p:cNvSpPr>
            <a:spLocks noGrp="1"/>
          </p:cNvSpPr>
          <p:nvPr>
            <p:ph type="title"/>
          </p:nvPr>
        </p:nvSpPr>
        <p:spPr>
          <a:xfrm>
            <a:off x="6375400" y="431747"/>
            <a:ext cx="5105400" cy="684633"/>
          </a:xfrm>
        </p:spPr>
        <p:txBody>
          <a:bodyPr/>
          <a:lstStyle>
            <a:lvl1pPr algn="ctr">
              <a:defRPr/>
            </a:lvl1pPr>
          </a:lstStyle>
          <a:p>
            <a:r>
              <a:rPr lang="en-US" noProof="0"/>
              <a:t>Click to edit Master title style</a:t>
            </a:r>
          </a:p>
        </p:txBody>
      </p:sp>
      <p:sp>
        <p:nvSpPr>
          <p:cNvPr id="3" name="Content Placeholder 2"/>
          <p:cNvSpPr>
            <a:spLocks noGrp="1"/>
          </p:cNvSpPr>
          <p:nvPr>
            <p:ph idx="1" hasCustomPrompt="1"/>
          </p:nvPr>
        </p:nvSpPr>
        <p:spPr>
          <a:xfrm>
            <a:off x="7088800" y="1468316"/>
            <a:ext cx="4831664" cy="3865070"/>
          </a:xfrm>
        </p:spPr>
        <p:txBody>
          <a:bodyPr anchor="ctr" anchorCtr="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p:cNvSpPr>
            <a:spLocks noGrp="1"/>
          </p:cNvSpPr>
          <p:nvPr>
            <p:ph type="dt" sz="half" idx="10"/>
          </p:nvPr>
        </p:nvSpPr>
        <p:spPr/>
        <p:txBody>
          <a:bodyPr/>
          <a:lstStyle/>
          <a:p>
            <a:fld id="{F39235B7-901B-460F-BE63-E630BF7AD92D}" type="datetime8">
              <a:rPr lang="en-US" noProof="0" smtClean="0"/>
              <a:t>12/27/20 12:46 PM</a:t>
            </a:fld>
            <a:endParaRPr lang="en-US" noProof="0" dirty="0"/>
          </a:p>
        </p:txBody>
      </p:sp>
      <p:sp>
        <p:nvSpPr>
          <p:cNvPr id="5" name="Footer Placeholder 4"/>
          <p:cNvSpPr>
            <a:spLocks noGrp="1"/>
          </p:cNvSpPr>
          <p:nvPr>
            <p:ph type="ftr" sz="quarter" idx="11"/>
          </p:nvPr>
        </p:nvSpPr>
        <p:spPr/>
        <p:txBody>
          <a:bodyPr/>
          <a:lstStyle/>
          <a:p>
            <a:r>
              <a:rPr lang="en-US" noProof="0" dirty="0"/>
              <a:t>Add a footer</a:t>
            </a:r>
          </a:p>
          <a:p>
            <a:endParaRPr lang="en-US" noProof="0" dirty="0"/>
          </a:p>
        </p:txBody>
      </p:sp>
      <p:sp>
        <p:nvSpPr>
          <p:cNvPr id="6" name="Slide Number Placeholder 5"/>
          <p:cNvSpPr>
            <a:spLocks noGrp="1"/>
          </p:cNvSpPr>
          <p:nvPr>
            <p:ph type="sldNum" sz="quarter" idx="12"/>
          </p:nvPr>
        </p:nvSpPr>
        <p:spPr/>
        <p:txBody>
          <a:bodyPr/>
          <a:lstStyle/>
          <a:p>
            <a:fld id="{7AAC19ED-7CFA-4AF2-BE7E-6017F4B12C94}" type="slidenum">
              <a:rPr lang="en-US" noProof="0" smtClean="0"/>
              <a:t>‹#›</a:t>
            </a:fld>
            <a:endParaRPr lang="en-US" noProof="0" dirty="0"/>
          </a:p>
        </p:txBody>
      </p:sp>
    </p:spTree>
    <p:extLst>
      <p:ext uri="{BB962C8B-B14F-4D97-AF65-F5344CB8AC3E}">
        <p14:creationId xmlns:p14="http://schemas.microsoft.com/office/powerpoint/2010/main" val="6541631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5AC8F6D-0687-481A-9761-11AB8A79722C}"/>
              </a:ext>
            </a:extLst>
          </p:cNvPr>
          <p:cNvSpPr/>
          <p:nvPr userDrawn="1"/>
        </p:nvSpPr>
        <p:spPr>
          <a:xfrm>
            <a:off x="0" y="1"/>
            <a:ext cx="12191999" cy="154744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noProof="0" dirty="0"/>
          </a:p>
        </p:txBody>
      </p:sp>
      <p:sp>
        <p:nvSpPr>
          <p:cNvPr id="2" name="Title 1"/>
          <p:cNvSpPr>
            <a:spLocks noGrp="1"/>
          </p:cNvSpPr>
          <p:nvPr>
            <p:ph type="title" hasCustomPrompt="1"/>
          </p:nvPr>
        </p:nvSpPr>
        <p:spPr bwMode="ltGray">
          <a:xfrm>
            <a:off x="762000" y="305678"/>
            <a:ext cx="10667998" cy="1002422"/>
          </a:xfrm>
        </p:spPr>
        <p:txBody>
          <a:bodyPr anchor="ctr" anchorCtr="0"/>
          <a:lstStyle>
            <a:lvl1pPr algn="ctr">
              <a:defRPr>
                <a:solidFill>
                  <a:schemeClr val="accent1"/>
                </a:solidFill>
              </a:defRPr>
            </a:lvl1pPr>
          </a:lstStyle>
          <a:p>
            <a:r>
              <a:rPr lang="en-US" noProof="0"/>
              <a:t>CLICK TO EDIT MASTER TITLE STYLE</a:t>
            </a:r>
          </a:p>
        </p:txBody>
      </p:sp>
      <p:sp>
        <p:nvSpPr>
          <p:cNvPr id="4" name="Date Placeholder 3"/>
          <p:cNvSpPr>
            <a:spLocks noGrp="1"/>
          </p:cNvSpPr>
          <p:nvPr>
            <p:ph type="dt" sz="half" idx="10"/>
          </p:nvPr>
        </p:nvSpPr>
        <p:spPr/>
        <p:txBody>
          <a:bodyPr/>
          <a:lstStyle/>
          <a:p>
            <a:fld id="{B3601C1E-44EC-4ED6-87AC-7B26C9BC7568}" type="datetime8">
              <a:rPr lang="en-US" noProof="0" smtClean="0"/>
              <a:t>12/27/20 12:46 PM</a:t>
            </a:fld>
            <a:endParaRPr lang="en-US" noProof="0" dirty="0"/>
          </a:p>
        </p:txBody>
      </p:sp>
      <p:sp>
        <p:nvSpPr>
          <p:cNvPr id="5" name="Footer Placeholder 4"/>
          <p:cNvSpPr>
            <a:spLocks noGrp="1"/>
          </p:cNvSpPr>
          <p:nvPr>
            <p:ph type="ftr" sz="quarter" idx="11"/>
          </p:nvPr>
        </p:nvSpPr>
        <p:spPr/>
        <p:txBody>
          <a:bodyPr/>
          <a:lstStyle/>
          <a:p>
            <a:r>
              <a:rPr lang="en-US" noProof="0" dirty="0"/>
              <a:t>Add a footer</a:t>
            </a:r>
          </a:p>
          <a:p>
            <a:endParaRPr lang="en-US" noProof="0" dirty="0"/>
          </a:p>
        </p:txBody>
      </p:sp>
      <p:sp>
        <p:nvSpPr>
          <p:cNvPr id="8" name="Content Placeholder 7">
            <a:extLst>
              <a:ext uri="{FF2B5EF4-FFF2-40B4-BE49-F238E27FC236}">
                <a16:creationId xmlns:a16="http://schemas.microsoft.com/office/drawing/2014/main" id="{CEFBAD01-7A3E-42FB-9A1E-EAF5F97616A8}"/>
              </a:ext>
            </a:extLst>
          </p:cNvPr>
          <p:cNvSpPr>
            <a:spLocks noGrp="1"/>
          </p:cNvSpPr>
          <p:nvPr>
            <p:ph sz="quarter" idx="13" hasCustomPrompt="1"/>
          </p:nvPr>
        </p:nvSpPr>
        <p:spPr>
          <a:xfrm>
            <a:off x="761999" y="2443527"/>
            <a:ext cx="3348000" cy="2291676"/>
          </a:xfrm>
        </p:spPr>
        <p:txBody>
          <a:bodyPr/>
          <a:lstStyle/>
          <a:p>
            <a:pPr lvl="0"/>
            <a:r>
              <a:rPr lang="en-US" noProof="0"/>
              <a:t>Edit Master text styles</a:t>
            </a:r>
          </a:p>
        </p:txBody>
      </p:sp>
      <p:sp>
        <p:nvSpPr>
          <p:cNvPr id="14" name="Freeform 6" title="Page Number Shape">
            <a:extLst>
              <a:ext uri="{FF2B5EF4-FFF2-40B4-BE49-F238E27FC236}">
                <a16:creationId xmlns:a16="http://schemas.microsoft.com/office/drawing/2014/main" id="{0370AA61-B230-4320-8591-17B9EA527174}"/>
              </a:ext>
            </a:extLst>
          </p:cNvPr>
          <p:cNvSpPr/>
          <p:nvPr userDrawn="1"/>
        </p:nvSpPr>
        <p:spPr bwMode="auto">
          <a:xfrm>
            <a:off x="11792583" y="356478"/>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bg1"/>
          </a:solidFill>
          <a:ln w="0">
            <a:noFill/>
            <a:prstDash val="solid"/>
            <a:round/>
            <a:headEnd/>
            <a:tailEnd/>
          </a:ln>
        </p:spPr>
      </p:sp>
      <p:sp>
        <p:nvSpPr>
          <p:cNvPr id="6" name="Slide Number Placeholder 5"/>
          <p:cNvSpPr>
            <a:spLocks noGrp="1"/>
          </p:cNvSpPr>
          <p:nvPr>
            <p:ph type="sldNum" sz="quarter" idx="12"/>
          </p:nvPr>
        </p:nvSpPr>
        <p:spPr/>
        <p:txBody>
          <a:bodyPr/>
          <a:lstStyle>
            <a:lvl1pPr>
              <a:defRPr>
                <a:solidFill>
                  <a:schemeClr val="tx1"/>
                </a:solidFill>
              </a:defRPr>
            </a:lvl1pPr>
          </a:lstStyle>
          <a:p>
            <a:fld id="{7AAC19ED-7CFA-4AF2-BE7E-6017F4B12C94}" type="slidenum">
              <a:rPr lang="en-US" noProof="0" smtClean="0"/>
              <a:pPr/>
              <a:t>‹#›</a:t>
            </a:fld>
            <a:endParaRPr lang="en-US" noProof="0" dirty="0"/>
          </a:p>
        </p:txBody>
      </p:sp>
      <p:sp>
        <p:nvSpPr>
          <p:cNvPr id="15" name="Content Placeholder 7">
            <a:extLst>
              <a:ext uri="{FF2B5EF4-FFF2-40B4-BE49-F238E27FC236}">
                <a16:creationId xmlns:a16="http://schemas.microsoft.com/office/drawing/2014/main" id="{AF3C3132-3E24-455C-9341-F3767C087D59}"/>
              </a:ext>
            </a:extLst>
          </p:cNvPr>
          <p:cNvSpPr>
            <a:spLocks noGrp="1"/>
          </p:cNvSpPr>
          <p:nvPr>
            <p:ph sz="quarter" idx="14" hasCustomPrompt="1"/>
          </p:nvPr>
        </p:nvSpPr>
        <p:spPr>
          <a:xfrm>
            <a:off x="4421999" y="2443527"/>
            <a:ext cx="3348000" cy="2291676"/>
          </a:xfrm>
        </p:spPr>
        <p:txBody>
          <a:bodyPr/>
          <a:lstStyle/>
          <a:p>
            <a:pPr lvl="0"/>
            <a:r>
              <a:rPr lang="en-US" noProof="0"/>
              <a:t>Edit Master text styles</a:t>
            </a:r>
          </a:p>
        </p:txBody>
      </p:sp>
      <p:sp>
        <p:nvSpPr>
          <p:cNvPr id="16" name="Content Placeholder 7">
            <a:extLst>
              <a:ext uri="{FF2B5EF4-FFF2-40B4-BE49-F238E27FC236}">
                <a16:creationId xmlns:a16="http://schemas.microsoft.com/office/drawing/2014/main" id="{2A783413-0A31-4F6C-B545-866183ABB004}"/>
              </a:ext>
            </a:extLst>
          </p:cNvPr>
          <p:cNvSpPr>
            <a:spLocks noGrp="1"/>
          </p:cNvSpPr>
          <p:nvPr>
            <p:ph sz="quarter" idx="15" hasCustomPrompt="1"/>
          </p:nvPr>
        </p:nvSpPr>
        <p:spPr>
          <a:xfrm>
            <a:off x="8081999" y="2443527"/>
            <a:ext cx="3348000" cy="2291676"/>
          </a:xfrm>
        </p:spPr>
        <p:txBody>
          <a:bodyPr/>
          <a:lstStyle/>
          <a:p>
            <a:pPr lvl="0"/>
            <a:r>
              <a:rPr lang="en-US" noProof="0"/>
              <a:t>Edit Master text styles</a:t>
            </a:r>
          </a:p>
        </p:txBody>
      </p:sp>
    </p:spTree>
    <p:extLst>
      <p:ext uri="{BB962C8B-B14F-4D97-AF65-F5344CB8AC3E}">
        <p14:creationId xmlns:p14="http://schemas.microsoft.com/office/powerpoint/2010/main" val="3627810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6_Title and Content">
    <p:bg bwMode="grayWhite">
      <p:bgPr>
        <a:solidFill>
          <a:schemeClr val="bg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9C8E5ED0-7922-414F-9B0F-CA82F0A3C660}"/>
              </a:ext>
            </a:extLst>
          </p:cNvPr>
          <p:cNvSpPr/>
          <p:nvPr userDrawn="1"/>
        </p:nvSpPr>
        <p:spPr>
          <a:xfrm>
            <a:off x="0" y="1540330"/>
            <a:ext cx="12192000" cy="471560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Rectangle 8">
            <a:extLst>
              <a:ext uri="{FF2B5EF4-FFF2-40B4-BE49-F238E27FC236}">
                <a16:creationId xmlns:a16="http://schemas.microsoft.com/office/drawing/2014/main" id="{65AC8F6D-0687-481A-9761-11AB8A79722C}"/>
              </a:ext>
            </a:extLst>
          </p:cNvPr>
          <p:cNvSpPr/>
          <p:nvPr userDrawn="1"/>
        </p:nvSpPr>
        <p:spPr>
          <a:xfrm>
            <a:off x="0" y="1"/>
            <a:ext cx="12191999" cy="154744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noProof="0" dirty="0"/>
          </a:p>
        </p:txBody>
      </p:sp>
      <p:sp>
        <p:nvSpPr>
          <p:cNvPr id="4" name="Date Placeholder 3"/>
          <p:cNvSpPr>
            <a:spLocks noGrp="1"/>
          </p:cNvSpPr>
          <p:nvPr>
            <p:ph type="dt" sz="half" idx="10"/>
          </p:nvPr>
        </p:nvSpPr>
        <p:spPr>
          <a:xfrm>
            <a:off x="7628571" y="6314440"/>
            <a:ext cx="3814856" cy="365125"/>
          </a:xfrm>
        </p:spPr>
        <p:txBody>
          <a:bodyPr/>
          <a:lstStyle/>
          <a:p>
            <a:fld id="{4AE13B8D-7A39-483F-9092-AB66B2338492}" type="datetime8">
              <a:rPr lang="en-US" noProof="0" smtClean="0"/>
              <a:t>12/27/20 12:46 PM</a:t>
            </a:fld>
            <a:endParaRPr lang="en-US" noProof="0" dirty="0"/>
          </a:p>
        </p:txBody>
      </p:sp>
      <p:sp>
        <p:nvSpPr>
          <p:cNvPr id="5" name="Footer Placeholder 4"/>
          <p:cNvSpPr>
            <a:spLocks noGrp="1"/>
          </p:cNvSpPr>
          <p:nvPr>
            <p:ph type="ftr" sz="quarter" idx="11"/>
          </p:nvPr>
        </p:nvSpPr>
        <p:spPr/>
        <p:txBody>
          <a:bodyPr/>
          <a:lstStyle/>
          <a:p>
            <a:r>
              <a:rPr lang="en-US" noProof="0" dirty="0"/>
              <a:t>Add a footer</a:t>
            </a:r>
          </a:p>
          <a:p>
            <a:endParaRPr lang="en-US" noProof="0" dirty="0"/>
          </a:p>
        </p:txBody>
      </p:sp>
      <p:sp>
        <p:nvSpPr>
          <p:cNvPr id="8" name="Content Placeholder 7">
            <a:extLst>
              <a:ext uri="{FF2B5EF4-FFF2-40B4-BE49-F238E27FC236}">
                <a16:creationId xmlns:a16="http://schemas.microsoft.com/office/drawing/2014/main" id="{CEFBAD01-7A3E-42FB-9A1E-EAF5F97616A8}"/>
              </a:ext>
            </a:extLst>
          </p:cNvPr>
          <p:cNvSpPr>
            <a:spLocks noGrp="1"/>
          </p:cNvSpPr>
          <p:nvPr>
            <p:ph sz="quarter" idx="13" hasCustomPrompt="1"/>
          </p:nvPr>
        </p:nvSpPr>
        <p:spPr>
          <a:xfrm>
            <a:off x="761999" y="2875327"/>
            <a:ext cx="3348000" cy="2291676"/>
          </a:xfrm>
        </p:spPr>
        <p:txBody>
          <a:bodyPr anchor="ctr" anchorCtr="0"/>
          <a:lstStyle/>
          <a:p>
            <a:pPr lvl="0"/>
            <a:r>
              <a:rPr lang="en-US" noProof="0"/>
              <a:t>Edit Master text styles</a:t>
            </a:r>
          </a:p>
        </p:txBody>
      </p:sp>
      <p:sp>
        <p:nvSpPr>
          <p:cNvPr id="14" name="Freeform 6" title="Page Number Shape">
            <a:extLst>
              <a:ext uri="{FF2B5EF4-FFF2-40B4-BE49-F238E27FC236}">
                <a16:creationId xmlns:a16="http://schemas.microsoft.com/office/drawing/2014/main" id="{0370AA61-B230-4320-8591-17B9EA527174}"/>
              </a:ext>
            </a:extLst>
          </p:cNvPr>
          <p:cNvSpPr/>
          <p:nvPr userDrawn="1"/>
        </p:nvSpPr>
        <p:spPr bwMode="auto">
          <a:xfrm>
            <a:off x="11792583" y="356478"/>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bg1"/>
          </a:solidFill>
          <a:ln w="0">
            <a:noFill/>
            <a:prstDash val="solid"/>
            <a:round/>
            <a:headEnd/>
            <a:tailEnd/>
          </a:ln>
        </p:spPr>
      </p:sp>
      <p:sp>
        <p:nvSpPr>
          <p:cNvPr id="6" name="Slide Number Placeholder 5"/>
          <p:cNvSpPr>
            <a:spLocks noGrp="1"/>
          </p:cNvSpPr>
          <p:nvPr>
            <p:ph type="sldNum" sz="quarter" idx="12"/>
          </p:nvPr>
        </p:nvSpPr>
        <p:spPr/>
        <p:txBody>
          <a:bodyPr/>
          <a:lstStyle>
            <a:lvl1pPr>
              <a:defRPr>
                <a:solidFill>
                  <a:schemeClr val="tx1"/>
                </a:solidFill>
              </a:defRPr>
            </a:lvl1pPr>
          </a:lstStyle>
          <a:p>
            <a:fld id="{7AAC19ED-7CFA-4AF2-BE7E-6017F4B12C94}" type="slidenum">
              <a:rPr lang="en-US" noProof="0" smtClean="0"/>
              <a:pPr/>
              <a:t>‹#›</a:t>
            </a:fld>
            <a:endParaRPr lang="en-US" noProof="0" dirty="0"/>
          </a:p>
        </p:txBody>
      </p:sp>
      <p:sp>
        <p:nvSpPr>
          <p:cNvPr id="16" name="Content Placeholder 7">
            <a:extLst>
              <a:ext uri="{FF2B5EF4-FFF2-40B4-BE49-F238E27FC236}">
                <a16:creationId xmlns:a16="http://schemas.microsoft.com/office/drawing/2014/main" id="{2A783413-0A31-4F6C-B545-866183ABB004}"/>
              </a:ext>
            </a:extLst>
          </p:cNvPr>
          <p:cNvSpPr>
            <a:spLocks noGrp="1"/>
          </p:cNvSpPr>
          <p:nvPr>
            <p:ph sz="quarter" idx="15" hasCustomPrompt="1"/>
          </p:nvPr>
        </p:nvSpPr>
        <p:spPr>
          <a:xfrm>
            <a:off x="8081999" y="2875327"/>
            <a:ext cx="3348000" cy="2291676"/>
          </a:xfrm>
        </p:spPr>
        <p:txBody>
          <a:bodyPr anchor="ctr" anchorCtr="0"/>
          <a:lstStyle/>
          <a:p>
            <a:pPr lvl="0"/>
            <a:r>
              <a:rPr lang="en-US" noProof="0"/>
              <a:t>Edit Master text styles</a:t>
            </a:r>
          </a:p>
        </p:txBody>
      </p:sp>
      <p:sp>
        <p:nvSpPr>
          <p:cNvPr id="3" name="Title 2">
            <a:extLst>
              <a:ext uri="{FF2B5EF4-FFF2-40B4-BE49-F238E27FC236}">
                <a16:creationId xmlns:a16="http://schemas.microsoft.com/office/drawing/2014/main" id="{8C4C76CE-242A-40DC-B9BA-9F6CD2FEBA09}"/>
              </a:ext>
            </a:extLst>
          </p:cNvPr>
          <p:cNvSpPr>
            <a:spLocks noGrp="1"/>
          </p:cNvSpPr>
          <p:nvPr>
            <p:ph type="title" hasCustomPrompt="1"/>
          </p:nvPr>
        </p:nvSpPr>
        <p:spPr bwMode="ltGray">
          <a:xfrm>
            <a:off x="761999" y="280278"/>
            <a:ext cx="10676571" cy="1002422"/>
          </a:xfrm>
        </p:spPr>
        <p:txBody>
          <a:bodyPr anchor="ctr" anchorCtr="0"/>
          <a:lstStyle>
            <a:lvl1pPr algn="ctr">
              <a:defRPr>
                <a:solidFill>
                  <a:schemeClr val="accent1"/>
                </a:solidFill>
              </a:defRPr>
            </a:lvl1pPr>
          </a:lstStyle>
          <a:p>
            <a:r>
              <a:rPr lang="en-US" noProof="0"/>
              <a:t>CLICK TO EDIT MASTER TITLE STYLE</a:t>
            </a:r>
          </a:p>
        </p:txBody>
      </p:sp>
    </p:spTree>
    <p:extLst>
      <p:ext uri="{BB962C8B-B14F-4D97-AF65-F5344CB8AC3E}">
        <p14:creationId xmlns:p14="http://schemas.microsoft.com/office/powerpoint/2010/main" val="25668904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62000" y="352848"/>
            <a:ext cx="10667998" cy="1002422"/>
          </a:xfrm>
        </p:spPr>
        <p:txBody>
          <a:bodyPr anchor="ctr" anchorCtr="0"/>
          <a:lstStyle>
            <a:lvl1pPr algn="l">
              <a:defRPr/>
            </a:lvl1pPr>
          </a:lstStyle>
          <a:p>
            <a:r>
              <a:rPr lang="en-US" noProof="0"/>
              <a:t>CLICK TO EDIT MASTER TITLE STYLE</a:t>
            </a:r>
          </a:p>
        </p:txBody>
      </p:sp>
      <p:sp>
        <p:nvSpPr>
          <p:cNvPr id="3" name="Content Placeholder 2"/>
          <p:cNvSpPr>
            <a:spLocks noGrp="1"/>
          </p:cNvSpPr>
          <p:nvPr>
            <p:ph idx="1" hasCustomPrompt="1"/>
          </p:nvPr>
        </p:nvSpPr>
        <p:spPr>
          <a:xfrm>
            <a:off x="8848724" y="1534886"/>
            <a:ext cx="2581273" cy="4275365"/>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p:cNvSpPr>
            <a:spLocks noGrp="1"/>
          </p:cNvSpPr>
          <p:nvPr>
            <p:ph type="dt" sz="half" idx="10"/>
          </p:nvPr>
        </p:nvSpPr>
        <p:spPr/>
        <p:txBody>
          <a:bodyPr/>
          <a:lstStyle/>
          <a:p>
            <a:fld id="{7A1B421F-7852-47A7-8672-3F4B3DC607FF}" type="datetime8">
              <a:rPr lang="en-US" noProof="0" smtClean="0"/>
              <a:t>12/27/20 12:46 PM</a:t>
            </a:fld>
            <a:endParaRPr lang="en-US" noProof="0" dirty="0"/>
          </a:p>
        </p:txBody>
      </p:sp>
      <p:sp>
        <p:nvSpPr>
          <p:cNvPr id="5" name="Footer Placeholder 4"/>
          <p:cNvSpPr>
            <a:spLocks noGrp="1"/>
          </p:cNvSpPr>
          <p:nvPr>
            <p:ph type="ftr" sz="quarter" idx="11"/>
          </p:nvPr>
        </p:nvSpPr>
        <p:spPr/>
        <p:txBody>
          <a:bodyPr/>
          <a:lstStyle/>
          <a:p>
            <a:r>
              <a:rPr lang="en-US" noProof="0" dirty="0"/>
              <a:t>Add a footer</a:t>
            </a:r>
          </a:p>
          <a:p>
            <a:endParaRPr lang="en-US" noProof="0" dirty="0"/>
          </a:p>
        </p:txBody>
      </p:sp>
      <p:sp>
        <p:nvSpPr>
          <p:cNvPr id="6" name="Slide Number Placeholder 5"/>
          <p:cNvSpPr>
            <a:spLocks noGrp="1"/>
          </p:cNvSpPr>
          <p:nvPr>
            <p:ph type="sldNum" sz="quarter" idx="12"/>
          </p:nvPr>
        </p:nvSpPr>
        <p:spPr/>
        <p:txBody>
          <a:bodyPr/>
          <a:lstStyle/>
          <a:p>
            <a:fld id="{7AAC19ED-7CFA-4AF2-BE7E-6017F4B12C94}" type="slidenum">
              <a:rPr lang="en-US" noProof="0" smtClean="0"/>
              <a:t>‹#›</a:t>
            </a:fld>
            <a:endParaRPr lang="en-US" noProof="0" dirty="0"/>
          </a:p>
        </p:txBody>
      </p:sp>
      <p:sp>
        <p:nvSpPr>
          <p:cNvPr id="8" name="Content Placeholder 7">
            <a:extLst>
              <a:ext uri="{FF2B5EF4-FFF2-40B4-BE49-F238E27FC236}">
                <a16:creationId xmlns:a16="http://schemas.microsoft.com/office/drawing/2014/main" id="{CEFBAD01-7A3E-42FB-9A1E-EAF5F97616A8}"/>
              </a:ext>
            </a:extLst>
          </p:cNvPr>
          <p:cNvSpPr>
            <a:spLocks noGrp="1"/>
          </p:cNvSpPr>
          <p:nvPr>
            <p:ph sz="quarter" idx="13" hasCustomPrompt="1"/>
          </p:nvPr>
        </p:nvSpPr>
        <p:spPr>
          <a:xfrm>
            <a:off x="762000" y="1534886"/>
            <a:ext cx="7829550" cy="4275365"/>
          </a:xfrm>
        </p:spPr>
        <p:txBody>
          <a:bodyPr/>
          <a:lstStyle/>
          <a:p>
            <a:pPr lvl="0"/>
            <a:r>
              <a:rPr lang="en-US" noProof="0"/>
              <a:t>Edit Master text styles</a:t>
            </a:r>
          </a:p>
        </p:txBody>
      </p:sp>
    </p:spTree>
    <p:extLst>
      <p:ext uri="{BB962C8B-B14F-4D97-AF65-F5344CB8AC3E}">
        <p14:creationId xmlns:p14="http://schemas.microsoft.com/office/powerpoint/2010/main" val="24974761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right Content Lef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4768376-ED37-468E-9A28-4A8C73222CFB}"/>
              </a:ext>
            </a:extLst>
          </p:cNvPr>
          <p:cNvSpPr/>
          <p:nvPr userDrawn="1"/>
        </p:nvSpPr>
        <p:spPr>
          <a:xfrm>
            <a:off x="5263637" y="0"/>
            <a:ext cx="6928363" cy="6858000"/>
          </a:xfrm>
          <a:prstGeom prst="rect">
            <a:avLst/>
          </a:prstGeom>
          <a:solidFill>
            <a:schemeClr val="accent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noProof="0" dirty="0"/>
          </a:p>
        </p:txBody>
      </p:sp>
      <p:sp>
        <p:nvSpPr>
          <p:cNvPr id="2" name="Date Placeholder 1"/>
          <p:cNvSpPr>
            <a:spLocks noGrp="1"/>
          </p:cNvSpPr>
          <p:nvPr>
            <p:ph type="dt" sz="half" idx="10"/>
          </p:nvPr>
        </p:nvSpPr>
        <p:spPr/>
        <p:txBody>
          <a:bodyPr/>
          <a:lstStyle/>
          <a:p>
            <a:fld id="{6A1CE990-BAB9-4562-95E3-50660C2796F3}" type="datetime8">
              <a:rPr lang="en-US" noProof="0" smtClean="0"/>
              <a:t>12/27/20 12:46 PM</a:t>
            </a:fld>
            <a:endParaRPr lang="en-US" noProof="0" dirty="0"/>
          </a:p>
        </p:txBody>
      </p:sp>
      <p:sp>
        <p:nvSpPr>
          <p:cNvPr id="3" name="Footer Placeholder 2"/>
          <p:cNvSpPr>
            <a:spLocks noGrp="1"/>
          </p:cNvSpPr>
          <p:nvPr>
            <p:ph type="ftr" sz="quarter" idx="11"/>
          </p:nvPr>
        </p:nvSpPr>
        <p:spPr/>
        <p:txBody>
          <a:bodyPr/>
          <a:lstStyle/>
          <a:p>
            <a:r>
              <a:rPr lang="en-US" noProof="0" dirty="0"/>
              <a:t>Add a footer</a:t>
            </a:r>
          </a:p>
          <a:p>
            <a:endParaRPr lang="en-US" noProof="0" dirty="0"/>
          </a:p>
        </p:txBody>
      </p:sp>
      <p:sp>
        <p:nvSpPr>
          <p:cNvPr id="6" name="Content Placeholder 12">
            <a:extLst>
              <a:ext uri="{FF2B5EF4-FFF2-40B4-BE49-F238E27FC236}">
                <a16:creationId xmlns:a16="http://schemas.microsoft.com/office/drawing/2014/main" id="{DEDD3AEB-5731-4BFB-B455-2CAA76BB8C15}"/>
              </a:ext>
            </a:extLst>
          </p:cNvPr>
          <p:cNvSpPr>
            <a:spLocks noGrp="1"/>
          </p:cNvSpPr>
          <p:nvPr>
            <p:ph idx="1" hasCustomPrompt="1"/>
          </p:nvPr>
        </p:nvSpPr>
        <p:spPr>
          <a:xfrm>
            <a:off x="6322695" y="358646"/>
            <a:ext cx="5505450" cy="5896056"/>
          </a:xfrm>
        </p:spPr>
        <p:txBody>
          <a:bodyPr anchor="ctr" anchorCtr="0">
            <a:normAutofit/>
          </a:bodyPr>
          <a:lstStyle>
            <a:lvl1pPr>
              <a:defRPr sz="2800"/>
            </a:lvl1pPr>
          </a:lstStyle>
          <a:p>
            <a:pPr marL="0" lvl="0" indent="0">
              <a:lnSpc>
                <a:spcPct val="100000"/>
              </a:lnSpc>
              <a:spcAft>
                <a:spcPts val="2400"/>
              </a:spcAft>
              <a:buNone/>
            </a:pPr>
            <a:r>
              <a:rPr lang="en-US" sz="3200" noProof="0">
                <a:cs typeface="Segoe UI" panose="020B0502040204020203" pitchFamily="34" charset="0"/>
              </a:rPr>
              <a:t>Edit Master text styles</a:t>
            </a:r>
          </a:p>
        </p:txBody>
      </p:sp>
      <p:sp>
        <p:nvSpPr>
          <p:cNvPr id="8" name="Freeform 6" title="Page Number Shape">
            <a:extLst>
              <a:ext uri="{FF2B5EF4-FFF2-40B4-BE49-F238E27FC236}">
                <a16:creationId xmlns:a16="http://schemas.microsoft.com/office/drawing/2014/main" id="{F054F317-CFFE-48EF-91D4-872C9FE7043D}"/>
              </a:ext>
            </a:extLst>
          </p:cNvPr>
          <p:cNvSpPr/>
          <p:nvPr userDrawn="1"/>
        </p:nvSpPr>
        <p:spPr bwMode="auto">
          <a:xfrm>
            <a:off x="11793378" y="360167"/>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sp>
      <p:sp>
        <p:nvSpPr>
          <p:cNvPr id="11" name="Title 10">
            <a:extLst>
              <a:ext uri="{FF2B5EF4-FFF2-40B4-BE49-F238E27FC236}">
                <a16:creationId xmlns:a16="http://schemas.microsoft.com/office/drawing/2014/main" id="{0D58896D-DB7B-49E4-87EC-67CEAB2EF53C}"/>
              </a:ext>
            </a:extLst>
          </p:cNvPr>
          <p:cNvSpPr>
            <a:spLocks noGrp="1"/>
          </p:cNvSpPr>
          <p:nvPr>
            <p:ph type="title" hasCustomPrompt="1"/>
          </p:nvPr>
        </p:nvSpPr>
        <p:spPr>
          <a:xfrm>
            <a:off x="707570" y="548792"/>
            <a:ext cx="3833906" cy="4952492"/>
          </a:xfrm>
        </p:spPr>
        <p:txBody>
          <a:bodyPr/>
          <a:lstStyle/>
          <a:p>
            <a:r>
              <a:rPr lang="en-US" noProof="0"/>
              <a:t>CLICK TO EDIT MASTER TITLE STYLE</a:t>
            </a:r>
          </a:p>
        </p:txBody>
      </p:sp>
    </p:spTree>
    <p:extLst>
      <p:ext uri="{BB962C8B-B14F-4D97-AF65-F5344CB8AC3E}">
        <p14:creationId xmlns:p14="http://schemas.microsoft.com/office/powerpoint/2010/main" val="39911927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ltGray">
      <p:bgPr>
        <a:solidFill>
          <a:schemeClr val="bg2"/>
        </a:solidFill>
        <a:effectLst/>
      </p:bgPr>
    </p:bg>
    <p:spTree>
      <p:nvGrpSpPr>
        <p:cNvPr id="1" name=""/>
        <p:cNvGrpSpPr/>
        <p:nvPr/>
      </p:nvGrpSpPr>
      <p:grpSpPr>
        <a:xfrm>
          <a:off x="0" y="0"/>
          <a:ext cx="0" cy="0"/>
          <a:chOff x="0" y="0"/>
          <a:chExt cx="0" cy="0"/>
        </a:xfrm>
      </p:grpSpPr>
      <p:sp>
        <p:nvSpPr>
          <p:cNvPr id="20" name="Freeform 6" title="Page Number Shape"/>
          <p:cNvSpPr/>
          <p:nvPr/>
        </p:nvSpPr>
        <p:spPr bwMode="auto">
          <a:xfrm>
            <a:off x="11784011" y="360167"/>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sp>
      <p:sp>
        <p:nvSpPr>
          <p:cNvPr id="2" name="Title Placeholder 1"/>
          <p:cNvSpPr>
            <a:spLocks noGrp="1"/>
          </p:cNvSpPr>
          <p:nvPr>
            <p:ph type="title"/>
          </p:nvPr>
        </p:nvSpPr>
        <p:spPr>
          <a:xfrm>
            <a:off x="762000" y="559678"/>
            <a:ext cx="3833906" cy="4952492"/>
          </a:xfrm>
          <a:prstGeom prst="rect">
            <a:avLst/>
          </a:prstGeom>
        </p:spPr>
        <p:txBody>
          <a:bodyPr vert="horz" lIns="91440" tIns="45720" rIns="91440" bIns="45720" rtlCol="0" anchor="t">
            <a:normAutofit/>
          </a:bodyPr>
          <a:lstStyle/>
          <a:p>
            <a:r>
              <a:rPr lang="en-US" noProof="0"/>
              <a:t>Click to edit Master title style</a:t>
            </a:r>
          </a:p>
        </p:txBody>
      </p:sp>
      <p:sp>
        <p:nvSpPr>
          <p:cNvPr id="3" name="Text Placeholder 2"/>
          <p:cNvSpPr>
            <a:spLocks noGrp="1"/>
          </p:cNvSpPr>
          <p:nvPr>
            <p:ph type="body" idx="1"/>
          </p:nvPr>
        </p:nvSpPr>
        <p:spPr>
          <a:xfrm>
            <a:off x="5181600" y="569066"/>
            <a:ext cx="6248398" cy="5655156"/>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p:cNvSpPr>
            <a:spLocks noGrp="1"/>
          </p:cNvSpPr>
          <p:nvPr>
            <p:ph type="dt" sz="half" idx="2"/>
          </p:nvPr>
        </p:nvSpPr>
        <p:spPr>
          <a:xfrm>
            <a:off x="762001" y="5930060"/>
            <a:ext cx="3814856" cy="365125"/>
          </a:xfrm>
          <a:prstGeom prst="rect">
            <a:avLst/>
          </a:prstGeom>
        </p:spPr>
        <p:txBody>
          <a:bodyPr vert="horz" lIns="91440" tIns="45720" rIns="91440" bIns="45720" rtlCol="0" anchor="t"/>
          <a:lstStyle>
            <a:lvl1pPr algn="r">
              <a:defRPr sz="1000" b="0" i="1" baseline="0">
                <a:solidFill>
                  <a:schemeClr val="tx1">
                    <a:lumMod val="85000"/>
                    <a:lumOff val="15000"/>
                  </a:schemeClr>
                </a:solidFill>
                <a:latin typeface="+mj-lt"/>
              </a:defRPr>
            </a:lvl1pPr>
          </a:lstStyle>
          <a:p>
            <a:fld id="{9E139DA8-D636-4336-B416-25DD0050B639}" type="datetime8">
              <a:rPr lang="en-US" noProof="0" smtClean="0"/>
              <a:t>12/27/20 12:46 PM</a:t>
            </a:fld>
            <a:endParaRPr lang="en-US" noProof="0" dirty="0"/>
          </a:p>
        </p:txBody>
      </p:sp>
      <p:sp>
        <p:nvSpPr>
          <p:cNvPr id="5" name="Footer Placeholder 4"/>
          <p:cNvSpPr>
            <a:spLocks noGrp="1"/>
          </p:cNvSpPr>
          <p:nvPr>
            <p:ph type="ftr" sz="quarter" idx="3"/>
          </p:nvPr>
        </p:nvSpPr>
        <p:spPr>
          <a:xfrm>
            <a:off x="762001" y="6314440"/>
            <a:ext cx="3814856" cy="365125"/>
          </a:xfrm>
          <a:prstGeom prst="rect">
            <a:avLst/>
          </a:prstGeom>
        </p:spPr>
        <p:txBody>
          <a:bodyPr vert="horz" lIns="91440" tIns="45720" rIns="91440" bIns="45720" rtlCol="0" anchor="t"/>
          <a:lstStyle>
            <a:lvl1pPr algn="r">
              <a:defRPr sz="1200" b="1" i="1" baseline="0">
                <a:solidFill>
                  <a:schemeClr val="tx1">
                    <a:lumMod val="85000"/>
                    <a:lumOff val="15000"/>
                  </a:schemeClr>
                </a:solidFill>
                <a:latin typeface="+mj-lt"/>
              </a:defRPr>
            </a:lvl1pPr>
          </a:lstStyle>
          <a:p>
            <a:r>
              <a:rPr lang="en-US" noProof="0" dirty="0"/>
              <a:t>Add a footer </a:t>
            </a:r>
          </a:p>
        </p:txBody>
      </p:sp>
      <p:sp>
        <p:nvSpPr>
          <p:cNvPr id="6" name="Slide Number Placeholder 5"/>
          <p:cNvSpPr>
            <a:spLocks noGrp="1"/>
          </p:cNvSpPr>
          <p:nvPr>
            <p:ph type="sldNum" sz="quarter" idx="4"/>
          </p:nvPr>
        </p:nvSpPr>
        <p:spPr>
          <a:xfrm>
            <a:off x="11784011" y="587179"/>
            <a:ext cx="407988" cy="365125"/>
          </a:xfrm>
          <a:prstGeom prst="rect">
            <a:avLst/>
          </a:prstGeom>
        </p:spPr>
        <p:txBody>
          <a:bodyPr vert="horz" lIns="91440" tIns="45720" rIns="91440" bIns="45720" rtlCol="0" anchor="ctr"/>
          <a:lstStyle>
            <a:lvl1pPr algn="r">
              <a:defRPr sz="1200" b="0" i="1" baseline="0">
                <a:solidFill>
                  <a:schemeClr val="bg2"/>
                </a:solidFill>
                <a:latin typeface="+mj-lt"/>
              </a:defRPr>
            </a:lvl1pPr>
          </a:lstStyle>
          <a:p>
            <a:fld id="{7AAC19ED-7CFA-4AF2-BE7E-6017F4B12C94}" type="slidenum">
              <a:rPr lang="en-US" noProof="0" smtClean="0"/>
              <a:t>‹#›</a:t>
            </a:fld>
            <a:endParaRPr lang="en-US" noProof="0" dirty="0"/>
          </a:p>
        </p:txBody>
      </p:sp>
      <p:cxnSp>
        <p:nvCxnSpPr>
          <p:cNvPr id="10" name="Straight Connector 9" title="Horizontal Rule Line"/>
          <p:cNvCxnSpPr/>
          <p:nvPr/>
        </p:nvCxnSpPr>
        <p:spPr>
          <a:xfrm>
            <a:off x="0" y="6199730"/>
            <a:ext cx="4495800" cy="0"/>
          </a:xfrm>
          <a:prstGeom prst="line">
            <a:avLst/>
          </a:prstGeom>
          <a:ln w="571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90871000"/>
      </p:ext>
    </p:extLst>
  </p:cSld>
  <p:clrMap bg1="lt1" tx1="dk1" bg2="lt2" tx2="dk2" accent1="accent1" accent2="accent2" accent3="accent3" accent4="accent4" accent5="accent5" accent6="accent6" hlink="hlink" folHlink="folHlink"/>
  <p:sldLayoutIdLst>
    <p:sldLayoutId id="2147483672" r:id="rId1"/>
    <p:sldLayoutId id="2147483661" r:id="rId2"/>
    <p:sldLayoutId id="2147483662" r:id="rId3"/>
    <p:sldLayoutId id="2147483673" r:id="rId4"/>
    <p:sldLayoutId id="2147483677" r:id="rId5"/>
    <p:sldLayoutId id="2147483674" r:id="rId6"/>
    <p:sldLayoutId id="2147483679" r:id="rId7"/>
    <p:sldLayoutId id="2147483678" r:id="rId8"/>
    <p:sldLayoutId id="2147483676" r:id="rId9"/>
    <p:sldLayoutId id="2147483675" r:id="rId10"/>
    <p:sldLayoutId id="2147483665" r:id="rId11"/>
    <p:sldLayoutId id="2147483682" r:id="rId12"/>
    <p:sldLayoutId id="2147483681" r:id="rId13"/>
    <p:sldLayoutId id="2147483667" r:id="rId14"/>
    <p:sldLayoutId id="2147483668" r:id="rId15"/>
    <p:sldLayoutId id="2147483680" r:id="rId16"/>
  </p:sldLayoutIdLst>
  <p:hf hdr="0" ftr="0" dt="0"/>
  <p:txStyles>
    <p:titleStyle>
      <a:lvl1pPr algn="r" defTabSz="914400" rtl="0" eaLnBrk="1" latinLnBrk="0" hangingPunct="1">
        <a:lnSpc>
          <a:spcPct val="90000"/>
        </a:lnSpc>
        <a:spcBef>
          <a:spcPct val="0"/>
        </a:spcBef>
        <a:buNone/>
        <a:defRPr sz="5000" b="0" i="0" kern="1200" baseline="0">
          <a:solidFill>
            <a:schemeClr val="tx1">
              <a:lumMod val="85000"/>
              <a:lumOff val="15000"/>
            </a:schemeClr>
          </a:solidFill>
          <a:latin typeface="+mj-lt"/>
          <a:ea typeface="+mj-ea"/>
          <a:cs typeface="+mj-cs"/>
        </a:defRPr>
      </a:lvl1pPr>
    </p:titleStyle>
    <p:bodyStyle>
      <a:lvl1pPr marL="283464" indent="-283464" algn="l" defTabSz="914400" rtl="0" eaLnBrk="1" latinLnBrk="0" hangingPunct="1">
        <a:lnSpc>
          <a:spcPct val="112000"/>
        </a:lnSpc>
        <a:spcBef>
          <a:spcPts val="900"/>
        </a:spcBef>
        <a:buFont typeface="Arial" panose="020B0604020202020204" pitchFamily="34" charset="0"/>
        <a:buChar char="•"/>
        <a:defRPr sz="2000" kern="1200" baseline="0">
          <a:solidFill>
            <a:schemeClr val="tx1">
              <a:lumMod val="85000"/>
              <a:lumOff val="15000"/>
            </a:schemeClr>
          </a:solidFill>
          <a:latin typeface="+mn-lt"/>
          <a:ea typeface="+mn-ea"/>
          <a:cs typeface="+mn-cs"/>
        </a:defRPr>
      </a:lvl1pPr>
      <a:lvl2pPr marL="685800" indent="-283464" algn="l" defTabSz="914400" rtl="0" eaLnBrk="1" latinLnBrk="0" hangingPunct="1">
        <a:lnSpc>
          <a:spcPct val="112000"/>
        </a:lnSpc>
        <a:spcBef>
          <a:spcPts val="900"/>
        </a:spcBef>
        <a:buFont typeface="Corbel" panose="020B0503020204020204" pitchFamily="34" charset="0"/>
        <a:buChar char="–"/>
        <a:defRPr sz="1800" kern="1200" baseline="0">
          <a:solidFill>
            <a:schemeClr val="tx1">
              <a:lumMod val="85000"/>
              <a:lumOff val="15000"/>
            </a:schemeClr>
          </a:solidFill>
          <a:latin typeface="+mn-lt"/>
          <a:ea typeface="+mn-ea"/>
          <a:cs typeface="+mn-cs"/>
        </a:defRPr>
      </a:lvl2pPr>
      <a:lvl3pPr marL="1143000" indent="-283464" algn="l" defTabSz="914400" rtl="0" eaLnBrk="1" latinLnBrk="0" hangingPunct="1">
        <a:lnSpc>
          <a:spcPct val="112000"/>
        </a:lnSpc>
        <a:spcBef>
          <a:spcPts val="900"/>
        </a:spcBef>
        <a:buFont typeface="Arial" panose="020B0604020202020204" pitchFamily="34" charset="0"/>
        <a:buChar char="•"/>
        <a:defRPr sz="1600" kern="1200" baseline="0">
          <a:solidFill>
            <a:schemeClr val="tx1">
              <a:lumMod val="85000"/>
              <a:lumOff val="15000"/>
            </a:schemeClr>
          </a:solidFill>
          <a:latin typeface="+mn-lt"/>
          <a:ea typeface="+mn-ea"/>
          <a:cs typeface="+mn-cs"/>
        </a:defRPr>
      </a:lvl3pPr>
      <a:lvl4pPr marL="1600200" indent="-283464" algn="l" defTabSz="914400" rtl="0" eaLnBrk="1" latinLnBrk="0" hangingPunct="1">
        <a:lnSpc>
          <a:spcPct val="112000"/>
        </a:lnSpc>
        <a:spcBef>
          <a:spcPts val="900"/>
        </a:spcBef>
        <a:buFont typeface="Corbel" panose="020B0503020204020204" pitchFamily="34" charset="0"/>
        <a:buChar char="–"/>
        <a:defRPr sz="1400" kern="1200" baseline="0">
          <a:solidFill>
            <a:schemeClr val="tx1">
              <a:lumMod val="85000"/>
              <a:lumOff val="15000"/>
            </a:schemeClr>
          </a:solidFill>
          <a:latin typeface="+mn-lt"/>
          <a:ea typeface="+mn-ea"/>
          <a:cs typeface="+mn-cs"/>
        </a:defRPr>
      </a:lvl4pPr>
      <a:lvl5pPr marL="2057400" indent="-283464" algn="l" defTabSz="914400" rtl="0" eaLnBrk="1" latinLnBrk="0" hangingPunct="1">
        <a:lnSpc>
          <a:spcPct val="112000"/>
        </a:lnSpc>
        <a:spcBef>
          <a:spcPts val="900"/>
        </a:spcBef>
        <a:buFont typeface="Arial" panose="020B0604020202020204" pitchFamily="34" charset="0"/>
        <a:buChar char="•"/>
        <a:defRPr sz="1400" i="1" kern="1200" baseline="0">
          <a:solidFill>
            <a:schemeClr val="tx1">
              <a:lumMod val="85000"/>
              <a:lumOff val="15000"/>
            </a:schemeClr>
          </a:solidFill>
          <a:latin typeface="+mn-lt"/>
          <a:ea typeface="+mn-ea"/>
          <a:cs typeface="+mn-cs"/>
        </a:defRPr>
      </a:lvl5pPr>
      <a:lvl6pPr marL="2514600" indent="-283464" algn="l" defTabSz="914400" rtl="0" eaLnBrk="1" latinLnBrk="0" hangingPunct="1">
        <a:lnSpc>
          <a:spcPct val="112000"/>
        </a:lnSpc>
        <a:spcBef>
          <a:spcPts val="1300"/>
        </a:spcBef>
        <a:buFont typeface="Corbel" panose="020B0503020204020204" pitchFamily="34" charset="0"/>
        <a:buChar char="–"/>
        <a:defRPr sz="1400" kern="1200">
          <a:solidFill>
            <a:schemeClr val="tx1">
              <a:lumMod val="85000"/>
              <a:lumOff val="15000"/>
            </a:schemeClr>
          </a:solidFill>
          <a:latin typeface="+mn-lt"/>
          <a:ea typeface="+mn-ea"/>
          <a:cs typeface="+mn-cs"/>
        </a:defRPr>
      </a:lvl6pPr>
      <a:lvl7pPr marL="2971800" indent="-283464" algn="l" defTabSz="914400" rtl="0" eaLnBrk="1" latinLnBrk="0" hangingPunct="1">
        <a:lnSpc>
          <a:spcPct val="112000"/>
        </a:lnSpc>
        <a:spcBef>
          <a:spcPts val="1300"/>
        </a:spcBef>
        <a:buFont typeface="Arial" panose="020B0604020202020204" pitchFamily="34" charset="0"/>
        <a:buChar char="•"/>
        <a:defRPr sz="1400" i="1" kern="1200">
          <a:solidFill>
            <a:schemeClr val="tx1">
              <a:lumMod val="85000"/>
              <a:lumOff val="15000"/>
            </a:schemeClr>
          </a:solidFill>
          <a:latin typeface="+mn-lt"/>
          <a:ea typeface="+mn-ea"/>
          <a:cs typeface="+mn-cs"/>
        </a:defRPr>
      </a:lvl7pPr>
      <a:lvl8pPr marL="3429000" indent="-283464" algn="l" defTabSz="914400" rtl="0" eaLnBrk="1" latinLnBrk="0" hangingPunct="1">
        <a:lnSpc>
          <a:spcPct val="112000"/>
        </a:lnSpc>
        <a:spcBef>
          <a:spcPts val="1300"/>
        </a:spcBef>
        <a:buFont typeface="Corbel" panose="020B0503020204020204" pitchFamily="34" charset="0"/>
        <a:buChar char="–"/>
        <a:defRPr sz="1400" kern="1200">
          <a:solidFill>
            <a:schemeClr val="tx1">
              <a:lumMod val="85000"/>
              <a:lumOff val="15000"/>
            </a:schemeClr>
          </a:solidFill>
          <a:latin typeface="+mn-lt"/>
          <a:ea typeface="+mn-ea"/>
          <a:cs typeface="+mn-cs"/>
        </a:defRPr>
      </a:lvl8pPr>
      <a:lvl9pPr marL="3886200" indent="-283464" algn="l" defTabSz="914400" rtl="0" eaLnBrk="1" latinLnBrk="0" hangingPunct="1">
        <a:lnSpc>
          <a:spcPct val="112000"/>
        </a:lnSpc>
        <a:spcBef>
          <a:spcPts val="1300"/>
        </a:spcBef>
        <a:buFont typeface="Arial" panose="020B0604020202020204" pitchFamily="34" charset="0"/>
        <a:buChar char="•"/>
        <a:defRPr sz="1400" i="1" kern="1200" baseline="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832">
          <p15:clr>
            <a:srgbClr val="F26B43"/>
          </p15:clr>
        </p15:guide>
        <p15:guide id="2" pos="480">
          <p15:clr>
            <a:srgbClr val="F26B43"/>
          </p15:clr>
        </p15:guide>
        <p15:guide id="3" orient="horz" pos="432">
          <p15:clr>
            <a:srgbClr val="F26B43"/>
          </p15:clr>
        </p15:guide>
        <p15:guide id="4" pos="7200">
          <p15:clr>
            <a:srgbClr val="F26B43"/>
          </p15:clr>
        </p15:guide>
        <p15:guide id="5" pos="3264">
          <p15:clr>
            <a:srgbClr val="F26B43"/>
          </p15:clr>
        </p15:guide>
      </p15:sldGuideLst>
    </p:ext>
  </p:extLst>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www.pinterest.com/pin/410320216022926963/" TargetMode="External"/><Relationship Id="rId2" Type="http://schemas.openxmlformats.org/officeDocument/2006/relationships/image" Target="../media/image9.jp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hyperlink" Target="https://www.slideshare.net/jcabot/rulebased-accesscontrol-evaluation-through-modeltransformation" TargetMode="External"/><Relationship Id="rId2" Type="http://schemas.openxmlformats.org/officeDocument/2006/relationships/image" Target="../media/image10.jp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hyperlink" Target="https://security.stackexchange.com/questions/37276/what-are-the-advantages-disadvantages-of-attribute-based-access-control/37278" TargetMode="External"/><Relationship Id="rId2" Type="http://schemas.openxmlformats.org/officeDocument/2006/relationships/image" Target="../media/image11.jp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hyperlink" Target="https://www.holicongsecurity.com/blog/2015/02/philadelphia-business-access-control-systems-ya-gonna-call/" TargetMode="External"/><Relationship Id="rId2" Type="http://schemas.openxmlformats.org/officeDocument/2006/relationships/image" Target="../media/image12.jp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hyperlink" Target="http://apachebooster.com/kb/best-server-security-measures-for-protecting-your-servers/" TargetMode="External"/><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hyperlink" Target="https://blog.turnkeyinternet.net/web_hosting/6-ways-secure-protect-server/" TargetMode="External"/><Relationship Id="rId2" Type="http://schemas.openxmlformats.org/officeDocument/2006/relationships/image" Target="../media/image15.jpg"/><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3" Type="http://schemas.openxmlformats.org/officeDocument/2006/relationships/hyperlink" Target="http://vacuum8.wikidot.com/" TargetMode="External"/><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hyperlink" Target="https://www.imarslan.com/how-to-secure-server-security" TargetMode="External"/><Relationship Id="rId2" Type="http://schemas.openxmlformats.org/officeDocument/2006/relationships/image" Target="../media/image17.jp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hyperlink" Target="https://www.lifewire.com/how-to-hack-your-way-into-your-own-computer-2487228" TargetMode="External"/><Relationship Id="rId2" Type="http://schemas.openxmlformats.org/officeDocument/2006/relationships/image" Target="../media/image18.jp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hyperlink" Target="https://themefuse.com/web-hosting-security-checklist/" TargetMode="External"/><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hyperlink" Target="http://vmustafayev4en.blogspot.com/2011/07/errors-and-solutions-for-alfresco.html" TargetMode="External"/><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hyperlink" Target="https://www.bukovac.si/wpa2-enterprise-wireless-security-with-synology-radius-server-and-dd-wrt/" TargetMode="External"/><Relationship Id="rId2" Type="http://schemas.openxmlformats.org/officeDocument/2006/relationships/image" Target="../media/image20.jp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hyperlink" Target="https://blog.malwaremustdie.org/2013/05/story-of-unix-trojan-tsunami-ircbot-w.html" TargetMode="External"/><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hyperlink" Target="https://www.cloudflare.com/" TargetMode="External"/><Relationship Id="rId7" Type="http://schemas.openxmlformats.org/officeDocument/2006/relationships/hyperlink" Target="https://www.google.com/search?q=geeks+for+geeks&amp;oq=geeks+&amp;aqs=chrome.1.69i57j0l2j69i60l4.2669j0j9&amp;sourceid=chrome&amp;ie=UTF-8" TargetMode="External"/><Relationship Id="rId2" Type="http://schemas.openxmlformats.org/officeDocument/2006/relationships/hyperlink" Target="https://sourcedaddy.com/" TargetMode="External"/><Relationship Id="rId1" Type="http://schemas.openxmlformats.org/officeDocument/2006/relationships/slideLayout" Target="../slideLayouts/slideLayout1.xml"/><Relationship Id="rId6" Type="http://schemas.openxmlformats.org/officeDocument/2006/relationships/hyperlink" Target="https://www.csoonline.com/article/3251714/what-is-access-control-a-key-component-of-data-security.html" TargetMode="External"/><Relationship Id="rId5" Type="http://schemas.openxmlformats.org/officeDocument/2006/relationships/hyperlink" Target="https://en.wikipedia.org/wiki/Access_control" TargetMode="External"/><Relationship Id="rId4" Type="http://schemas.openxmlformats.org/officeDocument/2006/relationships/hyperlink" Target="https://en.wikipedia.org/wiki/Web_server" TargetMode="Externa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hyperlink" Target="https://ampletrails.com/access-control-systems/" TargetMode="External"/><Relationship Id="rId2" Type="http://schemas.openxmlformats.org/officeDocument/2006/relationships/image" Target="../media/image3.jpeg"/><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hyperlink" Target="https://www.lifeline-hawaii.com/commercial/access-control-systems/" TargetMode="External"/><Relationship Id="rId2" Type="http://schemas.openxmlformats.org/officeDocument/2006/relationships/image" Target="../media/image4.jpg"/><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hyperlink" Target="https://study.com/academy/lesson/access-control-types-implementation.html" TargetMode="External"/><Relationship Id="rId2" Type="http://schemas.openxmlformats.org/officeDocument/2006/relationships/image" Target="../media/image5.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hyperlink" Target="http://blogs.office.com/featured_topics/identity/" TargetMode="External"/><Relationship Id="rId2" Type="http://schemas.openxmlformats.org/officeDocument/2006/relationships/image" Target="../media/image6.png"/><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hyperlink" Target="https://www.slideshare.net/akbarazwir/abac-and-the-evolution-of-access-control" TargetMode="External"/><Relationship Id="rId2" Type="http://schemas.openxmlformats.org/officeDocument/2006/relationships/image" Target="../media/image7.jp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hyperlink" Target="https://www.slideshare.net/akbarazwir/abac-and-the-evolution-of-access-control" TargetMode="External"/><Relationship Id="rId2" Type="http://schemas.openxmlformats.org/officeDocument/2006/relationships/image" Target="../media/image8.jp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Teacher">
            <a:extLst>
              <a:ext uri="{FF2B5EF4-FFF2-40B4-BE49-F238E27FC236}">
                <a16:creationId xmlns:a16="http://schemas.microsoft.com/office/drawing/2014/main" id="{55999741-3CB0-4E9F-9B1F-47F7BDC2DBF8}"/>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9476" y="0"/>
            <a:ext cx="12240000" cy="6906641"/>
          </a:xfrm>
          <a:prstGeom prst="rect">
            <a:avLst/>
          </a:prstGeom>
        </p:spPr>
      </p:pic>
      <p:sp>
        <p:nvSpPr>
          <p:cNvPr id="2" name="Title 1">
            <a:extLst>
              <a:ext uri="{FF2B5EF4-FFF2-40B4-BE49-F238E27FC236}">
                <a16:creationId xmlns:a16="http://schemas.microsoft.com/office/drawing/2014/main" id="{C478B3CD-9828-4280-95EC-5F9D73400FF8}"/>
              </a:ext>
            </a:extLst>
          </p:cNvPr>
          <p:cNvSpPr>
            <a:spLocks noGrp="1"/>
          </p:cNvSpPr>
          <p:nvPr>
            <p:ph type="ctrTitle"/>
          </p:nvPr>
        </p:nvSpPr>
        <p:spPr bwMode="white"/>
        <p:txBody>
          <a:bodyPr/>
          <a:lstStyle/>
          <a:p>
            <a:r>
              <a:rPr lang="en-US" sz="8000" dirty="0">
                <a:solidFill>
                  <a:schemeClr val="tx1"/>
                </a:solidFill>
              </a:rPr>
              <a:t>Web security</a:t>
            </a:r>
            <a:endParaRPr lang="en-US" sz="8000" dirty="0">
              <a:solidFill>
                <a:schemeClr val="accent1"/>
              </a:solidFill>
            </a:endParaRPr>
          </a:p>
        </p:txBody>
      </p:sp>
      <p:sp>
        <p:nvSpPr>
          <p:cNvPr id="3" name="Subtitle 2">
            <a:extLst>
              <a:ext uri="{FF2B5EF4-FFF2-40B4-BE49-F238E27FC236}">
                <a16:creationId xmlns:a16="http://schemas.microsoft.com/office/drawing/2014/main" id="{5A9A3178-CB65-4687-BC8A-DBB6F3C6EF12}"/>
              </a:ext>
            </a:extLst>
          </p:cNvPr>
          <p:cNvSpPr>
            <a:spLocks noGrp="1"/>
          </p:cNvSpPr>
          <p:nvPr>
            <p:ph type="subTitle" idx="1"/>
          </p:nvPr>
        </p:nvSpPr>
        <p:spPr/>
        <p:txBody>
          <a:bodyPr>
            <a:normAutofit lnSpcReduction="10000"/>
          </a:bodyPr>
          <a:lstStyle/>
          <a:p>
            <a:pPr>
              <a:lnSpc>
                <a:spcPct val="100000"/>
              </a:lnSpc>
            </a:pPr>
            <a:r>
              <a:rPr lang="en-US" sz="3200" dirty="0">
                <a:solidFill>
                  <a:schemeClr val="tx1"/>
                </a:solidFill>
                <a:cs typeface="Segoe UI" panose="020B0502040204020203" pitchFamily="34" charset="0"/>
              </a:rPr>
              <a:t>Tarun Tanmay – N049</a:t>
            </a:r>
          </a:p>
          <a:p>
            <a:pPr>
              <a:lnSpc>
                <a:spcPct val="100000"/>
              </a:lnSpc>
            </a:pPr>
            <a:r>
              <a:rPr lang="en-US" sz="3200" dirty="0">
                <a:solidFill>
                  <a:schemeClr val="tx1"/>
                </a:solidFill>
                <a:cs typeface="Segoe UI" panose="020B0502040204020203" pitchFamily="34" charset="0"/>
              </a:rPr>
              <a:t>Jai Verma – N060</a:t>
            </a:r>
          </a:p>
        </p:txBody>
      </p:sp>
      <p:sp>
        <p:nvSpPr>
          <p:cNvPr id="4" name="Slide Number Placeholder 3" hidden="1">
            <a:extLst>
              <a:ext uri="{FF2B5EF4-FFF2-40B4-BE49-F238E27FC236}">
                <a16:creationId xmlns:a16="http://schemas.microsoft.com/office/drawing/2014/main" id="{192D9B22-CA63-4CDB-8957-40947F45B732}"/>
              </a:ext>
            </a:extLst>
          </p:cNvPr>
          <p:cNvSpPr>
            <a:spLocks noGrp="1"/>
          </p:cNvSpPr>
          <p:nvPr>
            <p:ph type="sldNum" sz="quarter" idx="12"/>
          </p:nvPr>
        </p:nvSpPr>
        <p:spPr/>
        <p:txBody>
          <a:bodyPr/>
          <a:lstStyle/>
          <a:p>
            <a:fld id="{7AAC19ED-7CFA-4AF2-BE7E-6017F4B12C94}" type="slidenum">
              <a:rPr lang="en-US" smtClean="0"/>
              <a:t>1</a:t>
            </a:fld>
            <a:endParaRPr lang="en-US" dirty="0"/>
          </a:p>
        </p:txBody>
      </p:sp>
      <p:grpSp>
        <p:nvGrpSpPr>
          <p:cNvPr id="6" name="Group 5">
            <a:extLst>
              <a:ext uri="{FF2B5EF4-FFF2-40B4-BE49-F238E27FC236}">
                <a16:creationId xmlns:a16="http://schemas.microsoft.com/office/drawing/2014/main" id="{698C1723-6BE3-4292-90F2-43C7A22F5038}"/>
              </a:ext>
              <a:ext uri="{C183D7F6-B498-43B3-948B-1728B52AA6E4}">
                <adec:decorative xmlns:adec="http://schemas.microsoft.com/office/drawing/2017/decorative" val="1"/>
              </a:ext>
            </a:extLst>
          </p:cNvPr>
          <p:cNvGrpSpPr/>
          <p:nvPr/>
        </p:nvGrpSpPr>
        <p:grpSpPr bwMode="white">
          <a:xfrm>
            <a:off x="2407627" y="1184031"/>
            <a:ext cx="7376746" cy="4149970"/>
            <a:chOff x="2989385" y="1679331"/>
            <a:chExt cx="7376746" cy="2681654"/>
          </a:xfrm>
        </p:grpSpPr>
        <p:cxnSp>
          <p:nvCxnSpPr>
            <p:cNvPr id="7" name="Straight Connector 6">
              <a:extLst>
                <a:ext uri="{FF2B5EF4-FFF2-40B4-BE49-F238E27FC236}">
                  <a16:creationId xmlns:a16="http://schemas.microsoft.com/office/drawing/2014/main" id="{EFF9A4E4-33FF-4BA5-9A1C-6E8B73621BEB}"/>
                </a:ext>
              </a:extLst>
            </p:cNvPr>
            <p:cNvCxnSpPr/>
            <p:nvPr/>
          </p:nvCxnSpPr>
          <p:spPr bwMode="white">
            <a:xfrm>
              <a:off x="2989385" y="1679331"/>
              <a:ext cx="737674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D9168D7F-9049-4135-9731-02DB8D3CD4C9}"/>
                </a:ext>
              </a:extLst>
            </p:cNvPr>
            <p:cNvCxnSpPr/>
            <p:nvPr/>
          </p:nvCxnSpPr>
          <p:spPr bwMode="white">
            <a:xfrm>
              <a:off x="10366130" y="1688123"/>
              <a:ext cx="0" cy="2672862"/>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0A19D412-8FFA-4958-A76C-EB9E1F690AD9}"/>
                </a:ext>
              </a:extLst>
            </p:cNvPr>
            <p:cNvCxnSpPr/>
            <p:nvPr/>
          </p:nvCxnSpPr>
          <p:spPr bwMode="white">
            <a:xfrm>
              <a:off x="2989385" y="1679331"/>
              <a:ext cx="0" cy="26748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85B0E36-8696-452F-958E-984FBF104D99}"/>
                </a:ext>
              </a:extLst>
            </p:cNvPr>
            <p:cNvCxnSpPr/>
            <p:nvPr/>
          </p:nvCxnSpPr>
          <p:spPr bwMode="white">
            <a:xfrm>
              <a:off x="2989385" y="4354131"/>
              <a:ext cx="1740877"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D3F49821-5888-450B-ABA1-D4D7B73EC2AB}"/>
                </a:ext>
              </a:extLst>
            </p:cNvPr>
            <p:cNvCxnSpPr/>
            <p:nvPr/>
          </p:nvCxnSpPr>
          <p:spPr bwMode="white">
            <a:xfrm>
              <a:off x="8625254" y="4360985"/>
              <a:ext cx="1740877"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575169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D64E62-BB03-4B7C-B487-E5F4F7A1B638}"/>
              </a:ext>
            </a:extLst>
          </p:cNvPr>
          <p:cNvSpPr>
            <a:spLocks noGrp="1"/>
          </p:cNvSpPr>
          <p:nvPr>
            <p:ph type="title"/>
          </p:nvPr>
        </p:nvSpPr>
        <p:spPr/>
        <p:txBody>
          <a:bodyPr/>
          <a:lstStyle/>
          <a:p>
            <a:r>
              <a:rPr lang="en-US" dirty="0"/>
              <a:t>Role-Based Access Control (RBAC)</a:t>
            </a:r>
          </a:p>
        </p:txBody>
      </p:sp>
      <p:pic>
        <p:nvPicPr>
          <p:cNvPr id="7" name="Content Placeholder 6">
            <a:extLst>
              <a:ext uri="{FF2B5EF4-FFF2-40B4-BE49-F238E27FC236}">
                <a16:creationId xmlns:a16="http://schemas.microsoft.com/office/drawing/2014/main" id="{419AA65E-DD7E-47BB-9E7A-61F08F150319}"/>
              </a:ext>
            </a:extLst>
          </p:cNvPr>
          <p:cNvPicPr>
            <a:picLocks noGrp="1" noChangeAspect="1"/>
          </p:cNvPicPr>
          <p:nvPr>
            <p:ph idx="1"/>
          </p:nvPr>
        </p:nvPicPr>
        <p:blipFill>
          <a:blip r:embed="rId2">
            <a:extLst>
              <a:ext uri="{837473B0-CC2E-450A-ABE3-18F120FF3D39}">
                <a1611:picAttrSrcUrl xmlns:a1611="http://schemas.microsoft.com/office/drawing/2016/11/main" r:id="rId3"/>
              </a:ext>
            </a:extLst>
          </a:blip>
          <a:stretch>
            <a:fillRect/>
          </a:stretch>
        </p:blipFill>
        <p:spPr>
          <a:xfrm>
            <a:off x="8591550" y="1730163"/>
            <a:ext cx="3192461" cy="2583494"/>
          </a:xfrm>
        </p:spPr>
      </p:pic>
      <p:sp>
        <p:nvSpPr>
          <p:cNvPr id="4" name="Slide Number Placeholder 3">
            <a:extLst>
              <a:ext uri="{FF2B5EF4-FFF2-40B4-BE49-F238E27FC236}">
                <a16:creationId xmlns:a16="http://schemas.microsoft.com/office/drawing/2014/main" id="{CE04D9DD-6E01-43B1-880A-AE2E9C7D0A66}"/>
              </a:ext>
            </a:extLst>
          </p:cNvPr>
          <p:cNvSpPr>
            <a:spLocks noGrp="1"/>
          </p:cNvSpPr>
          <p:nvPr>
            <p:ph type="sldNum" sz="quarter" idx="12"/>
          </p:nvPr>
        </p:nvSpPr>
        <p:spPr/>
        <p:txBody>
          <a:bodyPr/>
          <a:lstStyle/>
          <a:p>
            <a:fld id="{7AAC19ED-7CFA-4AF2-BE7E-6017F4B12C94}" type="slidenum">
              <a:rPr lang="en-US" noProof="0" smtClean="0"/>
              <a:t>10</a:t>
            </a:fld>
            <a:endParaRPr lang="en-US" noProof="0" dirty="0"/>
          </a:p>
        </p:txBody>
      </p:sp>
      <p:sp>
        <p:nvSpPr>
          <p:cNvPr id="5" name="Content Placeholder 4">
            <a:extLst>
              <a:ext uri="{FF2B5EF4-FFF2-40B4-BE49-F238E27FC236}">
                <a16:creationId xmlns:a16="http://schemas.microsoft.com/office/drawing/2014/main" id="{13E3C18D-B3C6-4BAE-A217-81BC9E77CAF6}"/>
              </a:ext>
            </a:extLst>
          </p:cNvPr>
          <p:cNvSpPr>
            <a:spLocks noGrp="1"/>
          </p:cNvSpPr>
          <p:nvPr>
            <p:ph sz="quarter" idx="13"/>
          </p:nvPr>
        </p:nvSpPr>
        <p:spPr/>
        <p:txBody>
          <a:bodyPr/>
          <a:lstStyle/>
          <a:p>
            <a:pPr marL="0" indent="0">
              <a:buNone/>
            </a:pPr>
            <a:r>
              <a:rPr lang="en-US" dirty="0">
                <a:solidFill>
                  <a:schemeClr val="accent1"/>
                </a:solidFill>
              </a:rPr>
              <a:t>This is a widely used access control mechanism that restricts access to computer resources based on individuals or groups with defined business functions -- e.g., executive level, engineer level 1, etc. -- rather than the identities of individual users. The role-based security model relies on a complex structure of role assignments, role authorizations and role permissions developed using role engineering to regulate employee access to systems. RBAC systems can be used to enforce MAC and DAC frameworks.</a:t>
            </a:r>
          </a:p>
        </p:txBody>
      </p:sp>
    </p:spTree>
    <p:extLst>
      <p:ext uri="{BB962C8B-B14F-4D97-AF65-F5344CB8AC3E}">
        <p14:creationId xmlns:p14="http://schemas.microsoft.com/office/powerpoint/2010/main" val="1486132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A30630-7818-47BF-867E-F1C31116CE7E}"/>
              </a:ext>
            </a:extLst>
          </p:cNvPr>
          <p:cNvSpPr>
            <a:spLocks noGrp="1"/>
          </p:cNvSpPr>
          <p:nvPr>
            <p:ph type="title"/>
          </p:nvPr>
        </p:nvSpPr>
        <p:spPr/>
        <p:txBody>
          <a:bodyPr/>
          <a:lstStyle/>
          <a:p>
            <a:r>
              <a:rPr lang="en-US" dirty="0"/>
              <a:t>Rule-Based Access Control</a:t>
            </a:r>
          </a:p>
        </p:txBody>
      </p:sp>
      <p:pic>
        <p:nvPicPr>
          <p:cNvPr id="9" name="Content Placeholder 8">
            <a:extLst>
              <a:ext uri="{FF2B5EF4-FFF2-40B4-BE49-F238E27FC236}">
                <a16:creationId xmlns:a16="http://schemas.microsoft.com/office/drawing/2014/main" id="{72EBFEAD-9544-44B2-BC82-D337207857DA}"/>
              </a:ext>
            </a:extLst>
          </p:cNvPr>
          <p:cNvPicPr>
            <a:picLocks noGrp="1" noChangeAspect="1"/>
          </p:cNvPicPr>
          <p:nvPr>
            <p:ph idx="1"/>
          </p:nvPr>
        </p:nvPicPr>
        <p:blipFill>
          <a:blip r:embed="rId2">
            <a:extLst>
              <a:ext uri="{837473B0-CC2E-450A-ABE3-18F120FF3D39}">
                <a1611:picAttrSrcUrl xmlns:a1611="http://schemas.microsoft.com/office/drawing/2016/11/main" r:id="rId3"/>
              </a:ext>
            </a:extLst>
          </a:blip>
          <a:stretch>
            <a:fillRect/>
          </a:stretch>
        </p:blipFill>
        <p:spPr>
          <a:xfrm>
            <a:off x="8718096" y="1534885"/>
            <a:ext cx="3133995" cy="1763485"/>
          </a:xfrm>
        </p:spPr>
      </p:pic>
      <p:sp>
        <p:nvSpPr>
          <p:cNvPr id="4" name="Slide Number Placeholder 3">
            <a:extLst>
              <a:ext uri="{FF2B5EF4-FFF2-40B4-BE49-F238E27FC236}">
                <a16:creationId xmlns:a16="http://schemas.microsoft.com/office/drawing/2014/main" id="{DF0EC8D5-70A3-4EFE-8B3D-AE982E01013C}"/>
              </a:ext>
            </a:extLst>
          </p:cNvPr>
          <p:cNvSpPr>
            <a:spLocks noGrp="1"/>
          </p:cNvSpPr>
          <p:nvPr>
            <p:ph type="sldNum" sz="quarter" idx="12"/>
          </p:nvPr>
        </p:nvSpPr>
        <p:spPr/>
        <p:txBody>
          <a:bodyPr/>
          <a:lstStyle/>
          <a:p>
            <a:fld id="{7AAC19ED-7CFA-4AF2-BE7E-6017F4B12C94}" type="slidenum">
              <a:rPr lang="en-US" noProof="0" smtClean="0"/>
              <a:t>11</a:t>
            </a:fld>
            <a:endParaRPr lang="en-US" noProof="0" dirty="0"/>
          </a:p>
        </p:txBody>
      </p:sp>
      <p:sp>
        <p:nvSpPr>
          <p:cNvPr id="5" name="Content Placeholder 4">
            <a:extLst>
              <a:ext uri="{FF2B5EF4-FFF2-40B4-BE49-F238E27FC236}">
                <a16:creationId xmlns:a16="http://schemas.microsoft.com/office/drawing/2014/main" id="{7E08E9C1-61D5-4BC2-9E8A-898CF75363C0}"/>
              </a:ext>
            </a:extLst>
          </p:cNvPr>
          <p:cNvSpPr>
            <a:spLocks noGrp="1"/>
          </p:cNvSpPr>
          <p:nvPr>
            <p:ph sz="quarter" idx="13"/>
          </p:nvPr>
        </p:nvSpPr>
        <p:spPr/>
        <p:txBody>
          <a:bodyPr/>
          <a:lstStyle/>
          <a:p>
            <a:pPr marL="0" indent="0">
              <a:buNone/>
            </a:pPr>
            <a:r>
              <a:rPr lang="en-US" dirty="0">
                <a:solidFill>
                  <a:schemeClr val="accent1"/>
                </a:solidFill>
              </a:rPr>
              <a:t>This is a security model in which the system administrator defines the rules that govern access to resource objects. Often, these rules are based on conditions, such as time of day or location. It is not uncommon to use some form of both rule-based access control and RBAC to enforce access policies and procedures.</a:t>
            </a:r>
          </a:p>
        </p:txBody>
      </p:sp>
    </p:spTree>
    <p:extLst>
      <p:ext uri="{BB962C8B-B14F-4D97-AF65-F5344CB8AC3E}">
        <p14:creationId xmlns:p14="http://schemas.microsoft.com/office/powerpoint/2010/main" val="28121852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3D44E2-A6A0-40CA-B1AC-5A20FCBC1516}"/>
              </a:ext>
            </a:extLst>
          </p:cNvPr>
          <p:cNvSpPr>
            <a:spLocks noGrp="1"/>
          </p:cNvSpPr>
          <p:nvPr>
            <p:ph type="title"/>
          </p:nvPr>
        </p:nvSpPr>
        <p:spPr/>
        <p:txBody>
          <a:bodyPr/>
          <a:lstStyle/>
          <a:p>
            <a:r>
              <a:rPr lang="en-US" dirty="0"/>
              <a:t>Attribute-Based Access Control</a:t>
            </a:r>
          </a:p>
        </p:txBody>
      </p:sp>
      <p:pic>
        <p:nvPicPr>
          <p:cNvPr id="7" name="Content Placeholder 6">
            <a:extLst>
              <a:ext uri="{FF2B5EF4-FFF2-40B4-BE49-F238E27FC236}">
                <a16:creationId xmlns:a16="http://schemas.microsoft.com/office/drawing/2014/main" id="{7AE5761E-F966-4AFE-97F4-C01DF3E14790}"/>
              </a:ext>
            </a:extLst>
          </p:cNvPr>
          <p:cNvPicPr>
            <a:picLocks noGrp="1" noChangeAspect="1"/>
          </p:cNvPicPr>
          <p:nvPr>
            <p:ph idx="1"/>
          </p:nvPr>
        </p:nvPicPr>
        <p:blipFill>
          <a:blip r:embed="rId2">
            <a:extLst>
              <a:ext uri="{837473B0-CC2E-450A-ABE3-18F120FF3D39}">
                <a1611:picAttrSrcUrl xmlns:a1611="http://schemas.microsoft.com/office/drawing/2016/11/main" r:id="rId3"/>
              </a:ext>
            </a:extLst>
          </a:blip>
          <a:stretch>
            <a:fillRect/>
          </a:stretch>
        </p:blipFill>
        <p:spPr>
          <a:xfrm>
            <a:off x="8591550" y="2993526"/>
            <a:ext cx="3142599" cy="2329588"/>
          </a:xfrm>
        </p:spPr>
      </p:pic>
      <p:sp>
        <p:nvSpPr>
          <p:cNvPr id="4" name="Slide Number Placeholder 3">
            <a:extLst>
              <a:ext uri="{FF2B5EF4-FFF2-40B4-BE49-F238E27FC236}">
                <a16:creationId xmlns:a16="http://schemas.microsoft.com/office/drawing/2014/main" id="{2C605031-8E03-4B8A-A380-A9803B3B1CDE}"/>
              </a:ext>
            </a:extLst>
          </p:cNvPr>
          <p:cNvSpPr>
            <a:spLocks noGrp="1"/>
          </p:cNvSpPr>
          <p:nvPr>
            <p:ph type="sldNum" sz="quarter" idx="12"/>
          </p:nvPr>
        </p:nvSpPr>
        <p:spPr/>
        <p:txBody>
          <a:bodyPr/>
          <a:lstStyle/>
          <a:p>
            <a:fld id="{7AAC19ED-7CFA-4AF2-BE7E-6017F4B12C94}" type="slidenum">
              <a:rPr lang="en-US" noProof="0" smtClean="0"/>
              <a:t>12</a:t>
            </a:fld>
            <a:endParaRPr lang="en-US" noProof="0" dirty="0"/>
          </a:p>
        </p:txBody>
      </p:sp>
      <p:sp>
        <p:nvSpPr>
          <p:cNvPr id="5" name="Content Placeholder 4">
            <a:extLst>
              <a:ext uri="{FF2B5EF4-FFF2-40B4-BE49-F238E27FC236}">
                <a16:creationId xmlns:a16="http://schemas.microsoft.com/office/drawing/2014/main" id="{100974C9-0570-4DFF-AFE8-628C26234843}"/>
              </a:ext>
            </a:extLst>
          </p:cNvPr>
          <p:cNvSpPr>
            <a:spLocks noGrp="1"/>
          </p:cNvSpPr>
          <p:nvPr>
            <p:ph sz="quarter" idx="13"/>
          </p:nvPr>
        </p:nvSpPr>
        <p:spPr/>
        <p:txBody>
          <a:bodyPr/>
          <a:lstStyle/>
          <a:p>
            <a:pPr marL="0" indent="0">
              <a:buNone/>
            </a:pPr>
            <a:r>
              <a:rPr lang="en-US" dirty="0">
                <a:solidFill>
                  <a:schemeClr val="accent1"/>
                </a:solidFill>
              </a:rPr>
              <a:t>This is a methodology that manages access rights by evaluating a set of rules, policies and relationships using the attributes of users, systems and environmental conditions.</a:t>
            </a:r>
          </a:p>
        </p:txBody>
      </p:sp>
    </p:spTree>
    <p:extLst>
      <p:ext uri="{BB962C8B-B14F-4D97-AF65-F5344CB8AC3E}">
        <p14:creationId xmlns:p14="http://schemas.microsoft.com/office/powerpoint/2010/main" val="32321483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E5E5E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0BF650-4FCA-447F-90B7-0123D81583E7}"/>
              </a:ext>
            </a:extLst>
          </p:cNvPr>
          <p:cNvSpPr>
            <a:spLocks noGrp="1"/>
          </p:cNvSpPr>
          <p:nvPr>
            <p:ph type="title"/>
          </p:nvPr>
        </p:nvSpPr>
        <p:spPr/>
        <p:txBody>
          <a:bodyPr/>
          <a:lstStyle/>
          <a:p>
            <a:r>
              <a:rPr lang="en-US" dirty="0"/>
              <a:t>Implementation</a:t>
            </a:r>
          </a:p>
        </p:txBody>
      </p:sp>
      <p:pic>
        <p:nvPicPr>
          <p:cNvPr id="7" name="Content Placeholder 6">
            <a:extLst>
              <a:ext uri="{FF2B5EF4-FFF2-40B4-BE49-F238E27FC236}">
                <a16:creationId xmlns:a16="http://schemas.microsoft.com/office/drawing/2014/main" id="{B9664725-AF66-47BC-9AA9-C5E518FB3E2D}"/>
              </a:ext>
            </a:extLst>
          </p:cNvPr>
          <p:cNvPicPr>
            <a:picLocks noGrp="1" noChangeAspect="1"/>
          </p:cNvPicPr>
          <p:nvPr>
            <p:ph idx="1"/>
          </p:nvPr>
        </p:nvPicPr>
        <p:blipFill>
          <a:blip r:embed="rId2">
            <a:extLst>
              <a:ext uri="{837473B0-CC2E-450A-ABE3-18F120FF3D39}">
                <a1611:picAttrSrcUrl xmlns:a1611="http://schemas.microsoft.com/office/drawing/2016/11/main" r:id="rId3"/>
              </a:ext>
            </a:extLst>
          </a:blip>
          <a:stretch>
            <a:fillRect/>
          </a:stretch>
        </p:blipFill>
        <p:spPr>
          <a:xfrm>
            <a:off x="8764022" y="1534886"/>
            <a:ext cx="3019989" cy="3559628"/>
          </a:xfrm>
        </p:spPr>
      </p:pic>
      <p:sp>
        <p:nvSpPr>
          <p:cNvPr id="4" name="Slide Number Placeholder 3">
            <a:extLst>
              <a:ext uri="{FF2B5EF4-FFF2-40B4-BE49-F238E27FC236}">
                <a16:creationId xmlns:a16="http://schemas.microsoft.com/office/drawing/2014/main" id="{F9C163D9-165B-404B-BF41-F89021486A95}"/>
              </a:ext>
            </a:extLst>
          </p:cNvPr>
          <p:cNvSpPr>
            <a:spLocks noGrp="1"/>
          </p:cNvSpPr>
          <p:nvPr>
            <p:ph type="sldNum" sz="quarter" idx="12"/>
          </p:nvPr>
        </p:nvSpPr>
        <p:spPr/>
        <p:txBody>
          <a:bodyPr/>
          <a:lstStyle/>
          <a:p>
            <a:fld id="{7AAC19ED-7CFA-4AF2-BE7E-6017F4B12C94}" type="slidenum">
              <a:rPr lang="en-US" noProof="0" smtClean="0"/>
              <a:t>13</a:t>
            </a:fld>
            <a:endParaRPr lang="en-US" noProof="0" dirty="0"/>
          </a:p>
        </p:txBody>
      </p:sp>
      <p:sp>
        <p:nvSpPr>
          <p:cNvPr id="5" name="Content Placeholder 4">
            <a:extLst>
              <a:ext uri="{FF2B5EF4-FFF2-40B4-BE49-F238E27FC236}">
                <a16:creationId xmlns:a16="http://schemas.microsoft.com/office/drawing/2014/main" id="{72DE46A1-6058-4E23-9976-E6244C7C8DBE}"/>
              </a:ext>
            </a:extLst>
          </p:cNvPr>
          <p:cNvSpPr>
            <a:spLocks noGrp="1"/>
          </p:cNvSpPr>
          <p:nvPr>
            <p:ph sz="quarter" idx="13"/>
          </p:nvPr>
        </p:nvSpPr>
        <p:spPr/>
        <p:txBody>
          <a:bodyPr>
            <a:normAutofit lnSpcReduction="10000"/>
          </a:bodyPr>
          <a:lstStyle/>
          <a:p>
            <a:r>
              <a:rPr lang="en-US" dirty="0">
                <a:solidFill>
                  <a:schemeClr val="accent1"/>
                </a:solidFill>
              </a:rPr>
              <a:t>Access control is a process that is integrated into an organization's IT environment. It can involve identity management and access management systems. These systems provide access control software, a user database, and management tools for access control policies, auditing and enforcement.</a:t>
            </a:r>
          </a:p>
          <a:p>
            <a:r>
              <a:rPr lang="en-US" dirty="0">
                <a:solidFill>
                  <a:schemeClr val="accent1"/>
                </a:solidFill>
              </a:rPr>
              <a:t>When a user is added to an access management system, system administrators use an automated provisioning system to set up permissions based on access control frameworks, job responsibilities and workflows.</a:t>
            </a:r>
          </a:p>
          <a:p>
            <a:r>
              <a:rPr lang="en-US" dirty="0">
                <a:solidFill>
                  <a:schemeClr val="accent1"/>
                </a:solidFill>
              </a:rPr>
              <a:t>The best practice of least privilege restricts access to only resources that employees require to perform their immediate job functions.</a:t>
            </a:r>
          </a:p>
        </p:txBody>
      </p:sp>
    </p:spTree>
    <p:extLst>
      <p:ext uri="{BB962C8B-B14F-4D97-AF65-F5344CB8AC3E}">
        <p14:creationId xmlns:p14="http://schemas.microsoft.com/office/powerpoint/2010/main" val="1521469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a:extLst>
              <a:ext uri="{FF2B5EF4-FFF2-40B4-BE49-F238E27FC236}">
                <a16:creationId xmlns:a16="http://schemas.microsoft.com/office/drawing/2014/main" id="{A6141011-1AB2-A24D-9E79-90CE2E3540CC}"/>
              </a:ext>
            </a:extLst>
          </p:cNvPr>
          <p:cNvSpPr/>
          <p:nvPr/>
        </p:nvSpPr>
        <p:spPr>
          <a:xfrm>
            <a:off x="762000" y="352848"/>
            <a:ext cx="10667998" cy="10024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chorCtr="0">
            <a:normAutofit/>
          </a:bodyPr>
          <a:lstStyle/>
          <a:p>
            <a:pPr algn="ctr" defTabSz="914400">
              <a:lnSpc>
                <a:spcPct val="90000"/>
              </a:lnSpc>
              <a:spcBef>
                <a:spcPct val="0"/>
              </a:spcBef>
              <a:spcAft>
                <a:spcPts val="600"/>
              </a:spcAft>
            </a:pPr>
            <a:r>
              <a:rPr lang="en-US" sz="5000" b="0" i="0" kern="1200" cap="all" baseline="0" dirty="0">
                <a:solidFill>
                  <a:schemeClr val="tx1">
                    <a:lumMod val="85000"/>
                    <a:lumOff val="15000"/>
                  </a:schemeClr>
                </a:solidFill>
                <a:latin typeface="+mj-lt"/>
                <a:ea typeface="+mj-ea"/>
                <a:cs typeface="+mj-cs"/>
              </a:rPr>
              <a:t>Web Server Lockdown</a:t>
            </a:r>
          </a:p>
        </p:txBody>
      </p:sp>
      <p:sp>
        <p:nvSpPr>
          <p:cNvPr id="4" name="Slide Number Placeholder 3">
            <a:extLst>
              <a:ext uri="{FF2B5EF4-FFF2-40B4-BE49-F238E27FC236}">
                <a16:creationId xmlns:a16="http://schemas.microsoft.com/office/drawing/2014/main" id="{EAAEA9EE-436B-420E-9752-62F9457473A6}"/>
              </a:ext>
            </a:extLst>
          </p:cNvPr>
          <p:cNvSpPr>
            <a:spLocks noGrp="1"/>
          </p:cNvSpPr>
          <p:nvPr>
            <p:ph type="sldNum" sz="quarter" idx="12"/>
          </p:nvPr>
        </p:nvSpPr>
        <p:spPr>
          <a:xfrm>
            <a:off x="11784011" y="587179"/>
            <a:ext cx="407988" cy="365125"/>
          </a:xfrm>
        </p:spPr>
        <p:txBody>
          <a:bodyPr vert="horz" lIns="91440" tIns="45720" rIns="91440" bIns="45720" rtlCol="0" anchor="ctr">
            <a:normAutofit/>
          </a:bodyPr>
          <a:lstStyle/>
          <a:p>
            <a:pPr>
              <a:spcAft>
                <a:spcPts val="600"/>
              </a:spcAft>
            </a:pPr>
            <a:fld id="{7AAC19ED-7CFA-4AF2-BE7E-6017F4B12C94}" type="slidenum">
              <a:rPr lang="en-US" smtClean="0"/>
              <a:pPr>
                <a:spcAft>
                  <a:spcPts val="600"/>
                </a:spcAft>
              </a:pPr>
              <a:t>14</a:t>
            </a:fld>
            <a:endParaRPr lang="en-US"/>
          </a:p>
        </p:txBody>
      </p:sp>
      <p:pic>
        <p:nvPicPr>
          <p:cNvPr id="6" name="Picture 5" descr="Diagram&#10;&#10;Description automatically generated">
            <a:extLst>
              <a:ext uri="{FF2B5EF4-FFF2-40B4-BE49-F238E27FC236}">
                <a16:creationId xmlns:a16="http://schemas.microsoft.com/office/drawing/2014/main" id="{83317D59-75DC-A345-8819-279922CBBBDA}"/>
              </a:ext>
            </a:extLst>
          </p:cNvPr>
          <p:cNvPicPr>
            <a:picLocks noChangeAspect="1"/>
          </p:cNvPicPr>
          <p:nvPr/>
        </p:nvPicPr>
        <p:blipFill>
          <a:blip r:embed="rId2"/>
          <a:stretch>
            <a:fillRect/>
          </a:stretch>
        </p:blipFill>
        <p:spPr>
          <a:xfrm>
            <a:off x="1876425" y="1600881"/>
            <a:ext cx="8439150" cy="4219573"/>
          </a:xfrm>
          <a:prstGeom prst="rect">
            <a:avLst/>
          </a:prstGeom>
          <a:noFill/>
        </p:spPr>
      </p:pic>
    </p:spTree>
    <p:extLst>
      <p:ext uri="{BB962C8B-B14F-4D97-AF65-F5344CB8AC3E}">
        <p14:creationId xmlns:p14="http://schemas.microsoft.com/office/powerpoint/2010/main" val="8179055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CA8BD-B529-48AF-B37C-9256489AD578}"/>
              </a:ext>
            </a:extLst>
          </p:cNvPr>
          <p:cNvSpPr>
            <a:spLocks noGrp="1"/>
          </p:cNvSpPr>
          <p:nvPr>
            <p:ph type="title"/>
          </p:nvPr>
        </p:nvSpPr>
        <p:spPr>
          <a:xfrm>
            <a:off x="762000" y="352848"/>
            <a:ext cx="10667998" cy="1002422"/>
          </a:xfrm>
        </p:spPr>
        <p:txBody>
          <a:bodyPr anchor="ctr">
            <a:normAutofit/>
          </a:bodyPr>
          <a:lstStyle/>
          <a:p>
            <a:r>
              <a:rPr lang="en-US" dirty="0"/>
              <a:t>Web Server Lockdown</a:t>
            </a:r>
          </a:p>
        </p:txBody>
      </p:sp>
      <p:pic>
        <p:nvPicPr>
          <p:cNvPr id="8" name="Content Placeholder 7">
            <a:extLst>
              <a:ext uri="{FF2B5EF4-FFF2-40B4-BE49-F238E27FC236}">
                <a16:creationId xmlns:a16="http://schemas.microsoft.com/office/drawing/2014/main" id="{AF70A517-15AF-4E38-B3ED-9E6C58BE5FF9}"/>
              </a:ext>
            </a:extLst>
          </p:cNvPr>
          <p:cNvPicPr>
            <a:picLocks noGrp="1" noChangeAspect="1"/>
          </p:cNvPicPr>
          <p:nvPr>
            <p:ph idx="1"/>
          </p:nvPr>
        </p:nvPicPr>
        <p:blipFill rotWithShape="1">
          <a:blip r:embed="rId2">
            <a:extLst>
              <a:ext uri="{837473B0-CC2E-450A-ABE3-18F120FF3D39}">
                <a1611:picAttrSrcUrl xmlns:a1611="http://schemas.microsoft.com/office/drawing/2016/11/main" r:id="rId3"/>
              </a:ext>
            </a:extLst>
          </a:blip>
          <a:srcRect l="35380" r="15565"/>
          <a:stretch/>
        </p:blipFill>
        <p:spPr>
          <a:xfrm>
            <a:off x="8848724" y="1534886"/>
            <a:ext cx="2581273" cy="4275365"/>
          </a:xfrm>
          <a:noFill/>
        </p:spPr>
      </p:pic>
      <p:sp>
        <p:nvSpPr>
          <p:cNvPr id="4" name="Slide Number Placeholder 3">
            <a:extLst>
              <a:ext uri="{FF2B5EF4-FFF2-40B4-BE49-F238E27FC236}">
                <a16:creationId xmlns:a16="http://schemas.microsoft.com/office/drawing/2014/main" id="{490E8489-A0AC-4133-A4B3-A2652C756C94}"/>
              </a:ext>
            </a:extLst>
          </p:cNvPr>
          <p:cNvSpPr>
            <a:spLocks noGrp="1"/>
          </p:cNvSpPr>
          <p:nvPr>
            <p:ph type="sldNum" sz="quarter" idx="12"/>
          </p:nvPr>
        </p:nvSpPr>
        <p:spPr>
          <a:xfrm>
            <a:off x="11784011" y="587179"/>
            <a:ext cx="407988" cy="365125"/>
          </a:xfrm>
        </p:spPr>
        <p:txBody>
          <a:bodyPr anchor="ctr">
            <a:normAutofit/>
          </a:bodyPr>
          <a:lstStyle/>
          <a:p>
            <a:pPr>
              <a:spcAft>
                <a:spcPts val="600"/>
              </a:spcAft>
            </a:pPr>
            <a:fld id="{7AAC19ED-7CFA-4AF2-BE7E-6017F4B12C94}" type="slidenum">
              <a:rPr lang="en-US" noProof="0" smtClean="0"/>
              <a:pPr>
                <a:spcAft>
                  <a:spcPts val="600"/>
                </a:spcAft>
              </a:pPr>
              <a:t>15</a:t>
            </a:fld>
            <a:endParaRPr lang="en-US" noProof="0"/>
          </a:p>
        </p:txBody>
      </p:sp>
      <p:sp>
        <p:nvSpPr>
          <p:cNvPr id="3" name="Content Placeholder 2">
            <a:extLst>
              <a:ext uri="{FF2B5EF4-FFF2-40B4-BE49-F238E27FC236}">
                <a16:creationId xmlns:a16="http://schemas.microsoft.com/office/drawing/2014/main" id="{4958C798-B1E6-4B56-A419-01F913E1D863}"/>
              </a:ext>
            </a:extLst>
          </p:cNvPr>
          <p:cNvSpPr>
            <a:spLocks noGrp="1"/>
          </p:cNvSpPr>
          <p:nvPr>
            <p:ph sz="quarter" idx="13"/>
          </p:nvPr>
        </p:nvSpPr>
        <p:spPr>
          <a:xfrm>
            <a:off x="762000" y="1534886"/>
            <a:ext cx="7829550" cy="4275365"/>
          </a:xfrm>
        </p:spPr>
        <p:txBody>
          <a:bodyPr>
            <a:normAutofit/>
          </a:bodyPr>
          <a:lstStyle/>
          <a:p>
            <a:pPr marL="0" indent="0">
              <a:buNone/>
            </a:pPr>
            <a:r>
              <a:rPr lang="en-US" dirty="0"/>
              <a:t>Contents:</a:t>
            </a:r>
          </a:p>
          <a:p>
            <a:r>
              <a:rPr lang="en-US" dirty="0"/>
              <a:t>What is Server Lockdown?</a:t>
            </a:r>
          </a:p>
          <a:p>
            <a:r>
              <a:rPr lang="en-US" dirty="0"/>
              <a:t>The Process of Locking Down a Web Server</a:t>
            </a:r>
          </a:p>
          <a:p>
            <a:r>
              <a:rPr lang="en-US" dirty="0"/>
              <a:t>Handling Directory and Data Structures</a:t>
            </a:r>
          </a:p>
          <a:p>
            <a:r>
              <a:rPr lang="en-US" dirty="0"/>
              <a:t>Eliminating Scripting Vulnerabilities</a:t>
            </a:r>
          </a:p>
          <a:p>
            <a:r>
              <a:rPr lang="en-US" dirty="0"/>
              <a:t>Logging Activity</a:t>
            </a:r>
          </a:p>
          <a:p>
            <a:r>
              <a:rPr lang="en-US" dirty="0"/>
              <a:t>Performing Backups</a:t>
            </a:r>
          </a:p>
          <a:p>
            <a:r>
              <a:rPr lang="en-US" dirty="0"/>
              <a:t>Maintaining Integrity</a:t>
            </a:r>
          </a:p>
          <a:p>
            <a:r>
              <a:rPr lang="en-US" dirty="0"/>
              <a:t>Finding Rogue Web Servers</a:t>
            </a:r>
          </a:p>
        </p:txBody>
      </p:sp>
    </p:spTree>
    <p:extLst>
      <p:ext uri="{BB962C8B-B14F-4D97-AF65-F5344CB8AC3E}">
        <p14:creationId xmlns:p14="http://schemas.microsoft.com/office/powerpoint/2010/main" val="32253238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226BAB-13CB-4F3C-AD62-26B52407EC86}"/>
              </a:ext>
            </a:extLst>
          </p:cNvPr>
          <p:cNvSpPr>
            <a:spLocks noGrp="1"/>
          </p:cNvSpPr>
          <p:nvPr>
            <p:ph type="title"/>
          </p:nvPr>
        </p:nvSpPr>
        <p:spPr>
          <a:xfrm>
            <a:off x="762000" y="555479"/>
            <a:ext cx="3838776" cy="1921022"/>
          </a:xfrm>
        </p:spPr>
        <p:txBody>
          <a:bodyPr anchor="t">
            <a:normAutofit/>
          </a:bodyPr>
          <a:lstStyle/>
          <a:p>
            <a:pPr algn="l"/>
            <a:r>
              <a:rPr lang="en-US" dirty="0"/>
              <a:t>What is Server Lockdown?</a:t>
            </a:r>
          </a:p>
        </p:txBody>
      </p:sp>
      <p:sp>
        <p:nvSpPr>
          <p:cNvPr id="5" name="Content Placeholder 4">
            <a:extLst>
              <a:ext uri="{FF2B5EF4-FFF2-40B4-BE49-F238E27FC236}">
                <a16:creationId xmlns:a16="http://schemas.microsoft.com/office/drawing/2014/main" id="{CE55E6B7-365C-4F49-9918-C40C24A3D050}"/>
              </a:ext>
            </a:extLst>
          </p:cNvPr>
          <p:cNvSpPr>
            <a:spLocks noGrp="1"/>
          </p:cNvSpPr>
          <p:nvPr>
            <p:ph type="body" sz="half" idx="2"/>
          </p:nvPr>
        </p:nvSpPr>
        <p:spPr>
          <a:xfrm>
            <a:off x="762000" y="2621512"/>
            <a:ext cx="3838776" cy="3239537"/>
          </a:xfrm>
        </p:spPr>
        <p:txBody>
          <a:bodyPr>
            <a:normAutofit/>
          </a:bodyPr>
          <a:lstStyle/>
          <a:p>
            <a:pPr marL="0" indent="0" algn="l">
              <a:buNone/>
            </a:pPr>
            <a:r>
              <a:rPr lang="en-US" dirty="0"/>
              <a:t> Most web servers belong to large businesses that store a ton of information on the web server. Some of this information can be of the kind that the business does not want to share with the world. In order to protect that information, it is important to make the web server secure. This process of making a web server more secure is called server lockdown.</a:t>
            </a:r>
          </a:p>
        </p:txBody>
      </p:sp>
      <p:sp>
        <p:nvSpPr>
          <p:cNvPr id="4" name="Slide Number Placeholder 3">
            <a:extLst>
              <a:ext uri="{FF2B5EF4-FFF2-40B4-BE49-F238E27FC236}">
                <a16:creationId xmlns:a16="http://schemas.microsoft.com/office/drawing/2014/main" id="{7925876D-95C8-4F0F-856C-1062046BB627}"/>
              </a:ext>
            </a:extLst>
          </p:cNvPr>
          <p:cNvSpPr>
            <a:spLocks noGrp="1"/>
          </p:cNvSpPr>
          <p:nvPr>
            <p:ph type="sldNum" sz="quarter" idx="12"/>
          </p:nvPr>
        </p:nvSpPr>
        <p:spPr>
          <a:xfrm>
            <a:off x="11784011" y="587179"/>
            <a:ext cx="407988" cy="365125"/>
          </a:xfrm>
        </p:spPr>
        <p:txBody>
          <a:bodyPr anchor="ctr">
            <a:normAutofit/>
          </a:bodyPr>
          <a:lstStyle/>
          <a:p>
            <a:pPr>
              <a:spcAft>
                <a:spcPts val="600"/>
              </a:spcAft>
            </a:pPr>
            <a:fld id="{7AAC19ED-7CFA-4AF2-BE7E-6017F4B12C94}" type="slidenum">
              <a:rPr lang="en-US" noProof="0" smtClean="0"/>
              <a:pPr>
                <a:spcAft>
                  <a:spcPts val="600"/>
                </a:spcAft>
              </a:pPr>
              <a:t>16</a:t>
            </a:fld>
            <a:endParaRPr lang="en-US" noProof="0"/>
          </a:p>
        </p:txBody>
      </p:sp>
      <p:pic>
        <p:nvPicPr>
          <p:cNvPr id="7" name="Content Placeholder 6">
            <a:extLst>
              <a:ext uri="{FF2B5EF4-FFF2-40B4-BE49-F238E27FC236}">
                <a16:creationId xmlns:a16="http://schemas.microsoft.com/office/drawing/2014/main" id="{853B3D11-0717-440C-848F-FB96441E9F00}"/>
              </a:ext>
            </a:extLst>
          </p:cNvPr>
          <p:cNvPicPr>
            <a:picLocks noGrp="1" noChangeAspect="1"/>
          </p:cNvPicPr>
          <p:nvPr>
            <p:ph type="pic" idx="1"/>
          </p:nvPr>
        </p:nvPicPr>
        <p:blipFill rotWithShape="1">
          <a:blip r:embed="rId2">
            <a:extLst>
              <a:ext uri="{837473B0-CC2E-450A-ABE3-18F120FF3D39}">
                <a1611:picAttrSrcUrl xmlns:a1611="http://schemas.microsoft.com/office/drawing/2016/11/main" r:id="rId3"/>
              </a:ext>
            </a:extLst>
          </a:blip>
          <a:srcRect l="7261" r="14147"/>
          <a:stretch/>
        </p:blipFill>
        <p:spPr>
          <a:xfrm>
            <a:off x="5183188" y="555480"/>
            <a:ext cx="6246812" cy="5305570"/>
          </a:xfrm>
          <a:noFill/>
        </p:spPr>
      </p:pic>
    </p:spTree>
    <p:extLst>
      <p:ext uri="{BB962C8B-B14F-4D97-AF65-F5344CB8AC3E}">
        <p14:creationId xmlns:p14="http://schemas.microsoft.com/office/powerpoint/2010/main" val="28605458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B1B341-41FB-49F7-B91F-D096B85CAC7D}"/>
              </a:ext>
            </a:extLst>
          </p:cNvPr>
          <p:cNvSpPr>
            <a:spLocks noGrp="1"/>
          </p:cNvSpPr>
          <p:nvPr>
            <p:ph type="title"/>
          </p:nvPr>
        </p:nvSpPr>
        <p:spPr>
          <a:xfrm>
            <a:off x="762000" y="352848"/>
            <a:ext cx="10667998" cy="1002422"/>
          </a:xfrm>
        </p:spPr>
        <p:txBody>
          <a:bodyPr anchor="ctr">
            <a:normAutofit/>
          </a:bodyPr>
          <a:lstStyle/>
          <a:p>
            <a:r>
              <a:rPr lang="en-US" sz="4300" dirty="0"/>
              <a:t>The Process of Locking Down a Web Server</a:t>
            </a:r>
          </a:p>
        </p:txBody>
      </p:sp>
      <p:pic>
        <p:nvPicPr>
          <p:cNvPr id="7" name="Content Placeholder 6">
            <a:extLst>
              <a:ext uri="{FF2B5EF4-FFF2-40B4-BE49-F238E27FC236}">
                <a16:creationId xmlns:a16="http://schemas.microsoft.com/office/drawing/2014/main" id="{6FD33A74-5D5B-4D7B-A0CF-E829EC5F24AD}"/>
              </a:ext>
            </a:extLst>
          </p:cNvPr>
          <p:cNvPicPr>
            <a:picLocks noGrp="1" noChangeAspect="1"/>
          </p:cNvPicPr>
          <p:nvPr>
            <p:ph idx="1"/>
          </p:nvPr>
        </p:nvPicPr>
        <p:blipFill>
          <a:blip r:embed="rId2">
            <a:extLst>
              <a:ext uri="{837473B0-CC2E-450A-ABE3-18F120FF3D39}">
                <a1611:picAttrSrcUrl xmlns:a1611="http://schemas.microsoft.com/office/drawing/2016/11/main" r:id="rId3"/>
              </a:ext>
            </a:extLst>
          </a:blip>
          <a:stretch>
            <a:fillRect/>
          </a:stretch>
        </p:blipFill>
        <p:spPr>
          <a:xfrm>
            <a:off x="6429376" y="2811068"/>
            <a:ext cx="5000622" cy="3337918"/>
          </a:xfrm>
          <a:noFill/>
        </p:spPr>
      </p:pic>
      <p:sp>
        <p:nvSpPr>
          <p:cNvPr id="4" name="Slide Number Placeholder 3">
            <a:extLst>
              <a:ext uri="{FF2B5EF4-FFF2-40B4-BE49-F238E27FC236}">
                <a16:creationId xmlns:a16="http://schemas.microsoft.com/office/drawing/2014/main" id="{45467FA0-C458-4064-B75C-F42C0028701C}"/>
              </a:ext>
            </a:extLst>
          </p:cNvPr>
          <p:cNvSpPr>
            <a:spLocks noGrp="1"/>
          </p:cNvSpPr>
          <p:nvPr>
            <p:ph type="sldNum" sz="quarter" idx="12"/>
          </p:nvPr>
        </p:nvSpPr>
        <p:spPr>
          <a:xfrm>
            <a:off x="11784011" y="587179"/>
            <a:ext cx="407988" cy="365125"/>
          </a:xfrm>
        </p:spPr>
        <p:txBody>
          <a:bodyPr anchor="ctr">
            <a:normAutofit/>
          </a:bodyPr>
          <a:lstStyle/>
          <a:p>
            <a:pPr>
              <a:spcAft>
                <a:spcPts val="600"/>
              </a:spcAft>
            </a:pPr>
            <a:fld id="{7AAC19ED-7CFA-4AF2-BE7E-6017F4B12C94}" type="slidenum">
              <a:rPr lang="en-US" noProof="0" smtClean="0"/>
              <a:pPr>
                <a:spcAft>
                  <a:spcPts val="600"/>
                </a:spcAft>
              </a:pPr>
              <a:t>17</a:t>
            </a:fld>
            <a:endParaRPr lang="en-US" noProof="0"/>
          </a:p>
        </p:txBody>
      </p:sp>
      <p:sp>
        <p:nvSpPr>
          <p:cNvPr id="5" name="Content Placeholder 4">
            <a:extLst>
              <a:ext uri="{FF2B5EF4-FFF2-40B4-BE49-F238E27FC236}">
                <a16:creationId xmlns:a16="http://schemas.microsoft.com/office/drawing/2014/main" id="{36D6B235-AA7C-45B4-8D0E-780B1C2872C0}"/>
              </a:ext>
            </a:extLst>
          </p:cNvPr>
          <p:cNvSpPr>
            <a:spLocks noGrp="1"/>
          </p:cNvSpPr>
          <p:nvPr>
            <p:ph sz="quarter" idx="13"/>
          </p:nvPr>
        </p:nvSpPr>
        <p:spPr>
          <a:xfrm>
            <a:off x="762000" y="1534886"/>
            <a:ext cx="7829550" cy="4275365"/>
          </a:xfrm>
        </p:spPr>
        <p:txBody>
          <a:bodyPr>
            <a:normAutofit/>
          </a:bodyPr>
          <a:lstStyle/>
          <a:p>
            <a:pPr marL="0" indent="0">
              <a:buNone/>
            </a:pPr>
            <a:r>
              <a:rPr lang="en-US"/>
              <a:t>Locking down a Web server follows a path that begins in a way that should already be familiar: applying the latest patches, managing access control, and updates from the vendor. However, there are more parts of this process. These are:</a:t>
            </a:r>
          </a:p>
          <a:p>
            <a:r>
              <a:rPr lang="en-US"/>
              <a:t>Handling Directory and Data Structures</a:t>
            </a:r>
          </a:p>
          <a:p>
            <a:r>
              <a:rPr lang="en-US"/>
              <a:t>Eliminating Scripting Vulnerabilities</a:t>
            </a:r>
          </a:p>
          <a:p>
            <a:r>
              <a:rPr lang="en-US"/>
              <a:t>Logging Activity</a:t>
            </a:r>
          </a:p>
          <a:p>
            <a:r>
              <a:rPr lang="en-US"/>
              <a:t>Performing Backups</a:t>
            </a:r>
          </a:p>
          <a:p>
            <a:r>
              <a:rPr lang="en-US"/>
              <a:t>Maintaining Integrity</a:t>
            </a:r>
          </a:p>
          <a:p>
            <a:r>
              <a:rPr lang="en-US"/>
              <a:t>Finding Rogue Web Servers</a:t>
            </a:r>
          </a:p>
        </p:txBody>
      </p:sp>
    </p:spTree>
    <p:extLst>
      <p:ext uri="{BB962C8B-B14F-4D97-AF65-F5344CB8AC3E}">
        <p14:creationId xmlns:p14="http://schemas.microsoft.com/office/powerpoint/2010/main" val="14489586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942FE9-9EDE-45F6-B17C-260E0DA7AA3A}"/>
              </a:ext>
            </a:extLst>
          </p:cNvPr>
          <p:cNvSpPr>
            <a:spLocks noGrp="1"/>
          </p:cNvSpPr>
          <p:nvPr>
            <p:ph type="title"/>
          </p:nvPr>
        </p:nvSpPr>
        <p:spPr>
          <a:xfrm>
            <a:off x="431193" y="569066"/>
            <a:ext cx="4295868" cy="2278772"/>
          </a:xfrm>
        </p:spPr>
        <p:txBody>
          <a:bodyPr anchor="t">
            <a:normAutofit/>
          </a:bodyPr>
          <a:lstStyle/>
          <a:p>
            <a:pPr algn="l"/>
            <a:r>
              <a:rPr lang="en-US" sz="4000" dirty="0"/>
              <a:t>Handling Directory and Data Structures</a:t>
            </a:r>
          </a:p>
        </p:txBody>
      </p:sp>
      <p:sp>
        <p:nvSpPr>
          <p:cNvPr id="5" name="Content Placeholder 4">
            <a:extLst>
              <a:ext uri="{FF2B5EF4-FFF2-40B4-BE49-F238E27FC236}">
                <a16:creationId xmlns:a16="http://schemas.microsoft.com/office/drawing/2014/main" id="{FB10DC48-11AA-4DF8-B4D2-4F4709A6413D}"/>
              </a:ext>
            </a:extLst>
          </p:cNvPr>
          <p:cNvSpPr>
            <a:spLocks noGrp="1"/>
          </p:cNvSpPr>
          <p:nvPr>
            <p:ph idx="1"/>
          </p:nvPr>
        </p:nvSpPr>
        <p:spPr>
          <a:xfrm>
            <a:off x="5181600" y="569066"/>
            <a:ext cx="6248398" cy="5655156"/>
          </a:xfrm>
        </p:spPr>
        <p:txBody>
          <a:bodyPr>
            <a:normAutofit/>
          </a:bodyPr>
          <a:lstStyle/>
          <a:p>
            <a:pPr>
              <a:lnSpc>
                <a:spcPct val="102000"/>
              </a:lnSpc>
            </a:pPr>
            <a:r>
              <a:rPr lang="en-US" sz="1900" dirty="0"/>
              <a:t>Planning the hierarchy or structure of the Web root is an important part of securing a Web server. The root is the highest-level Web in the hierarchy that consists of Webs nested within Webs.</a:t>
            </a:r>
          </a:p>
          <a:p>
            <a:pPr>
              <a:lnSpc>
                <a:spcPct val="102000"/>
              </a:lnSpc>
            </a:pPr>
            <a:r>
              <a:rPr lang="en-US" sz="1900" dirty="0"/>
              <a:t>Whenever possible, Web server administrators should place all Web content within the Web root. All the Web information (the Web pages written in HTML, graphics files, sound files, and so on) is normally stored in folders and directories on the Web server.</a:t>
            </a:r>
          </a:p>
          <a:p>
            <a:pPr>
              <a:lnSpc>
                <a:spcPct val="102000"/>
              </a:lnSpc>
            </a:pPr>
            <a:r>
              <a:rPr lang="en-US" sz="1900" dirty="0"/>
              <a:t>If users accessing these Webs must have access to materials on another system, such as a database, it is best to deploy a duplicate database server within the Web server's Demilitarized Zone (DMZ) or domain. The duplicate server should contain only a backup, not the primary working copy of the database. The duplicate server should also be configured so that no Web user or Web process can alter or write to its data store.</a:t>
            </a:r>
          </a:p>
        </p:txBody>
      </p:sp>
      <p:sp>
        <p:nvSpPr>
          <p:cNvPr id="4" name="Slide Number Placeholder 3">
            <a:extLst>
              <a:ext uri="{FF2B5EF4-FFF2-40B4-BE49-F238E27FC236}">
                <a16:creationId xmlns:a16="http://schemas.microsoft.com/office/drawing/2014/main" id="{B998DE86-DEC2-4AAA-8876-80A5793F9993}"/>
              </a:ext>
            </a:extLst>
          </p:cNvPr>
          <p:cNvSpPr>
            <a:spLocks noGrp="1"/>
          </p:cNvSpPr>
          <p:nvPr>
            <p:ph type="sldNum" sz="quarter" idx="12"/>
          </p:nvPr>
        </p:nvSpPr>
        <p:spPr>
          <a:xfrm>
            <a:off x="11784011" y="587179"/>
            <a:ext cx="407988" cy="365125"/>
          </a:xfrm>
        </p:spPr>
        <p:txBody>
          <a:bodyPr anchor="ctr">
            <a:normAutofit/>
          </a:bodyPr>
          <a:lstStyle/>
          <a:p>
            <a:pPr>
              <a:spcAft>
                <a:spcPts val="600"/>
              </a:spcAft>
            </a:pPr>
            <a:fld id="{7AAC19ED-7CFA-4AF2-BE7E-6017F4B12C94}" type="slidenum">
              <a:rPr lang="en-US" noProof="0" smtClean="0"/>
              <a:pPr>
                <a:spcAft>
                  <a:spcPts val="600"/>
                </a:spcAft>
              </a:pPr>
              <a:t>18</a:t>
            </a:fld>
            <a:endParaRPr lang="en-US" noProof="0"/>
          </a:p>
        </p:txBody>
      </p:sp>
      <p:pic>
        <p:nvPicPr>
          <p:cNvPr id="7" name="Content Placeholder 6">
            <a:extLst>
              <a:ext uri="{FF2B5EF4-FFF2-40B4-BE49-F238E27FC236}">
                <a16:creationId xmlns:a16="http://schemas.microsoft.com/office/drawing/2014/main" id="{B7A6CB5C-DD3A-41A3-B009-8105562D64A2}"/>
              </a:ext>
            </a:extLst>
          </p:cNvPr>
          <p:cNvPicPr>
            <a:picLocks noGrp="1" noChangeAspect="1"/>
          </p:cNvPicPr>
          <p:nvPr>
            <p:ph sz="quarter" idx="14"/>
          </p:nvPr>
        </p:nvPicPr>
        <p:blipFill rotWithShape="1">
          <a:blip r:embed="rId2">
            <a:extLst>
              <a:ext uri="{837473B0-CC2E-450A-ABE3-18F120FF3D39}">
                <a1611:picAttrSrcUrl xmlns:a1611="http://schemas.microsoft.com/office/drawing/2016/11/main" r:id="rId3"/>
              </a:ext>
            </a:extLst>
          </a:blip>
          <a:srcRect l="21627" r="38776" b="-2"/>
          <a:stretch/>
        </p:blipFill>
        <p:spPr>
          <a:xfrm>
            <a:off x="762002" y="2509836"/>
            <a:ext cx="2971707" cy="3385772"/>
          </a:xfrm>
          <a:noFill/>
        </p:spPr>
      </p:pic>
    </p:spTree>
    <p:extLst>
      <p:ext uri="{BB962C8B-B14F-4D97-AF65-F5344CB8AC3E}">
        <p14:creationId xmlns:p14="http://schemas.microsoft.com/office/powerpoint/2010/main" val="34873557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118DA-505F-4DFB-85CD-9E1F454220A7}"/>
              </a:ext>
            </a:extLst>
          </p:cNvPr>
          <p:cNvSpPr>
            <a:spLocks noGrp="1"/>
          </p:cNvSpPr>
          <p:nvPr>
            <p:ph type="title"/>
          </p:nvPr>
        </p:nvSpPr>
        <p:spPr>
          <a:xfrm>
            <a:off x="762000" y="559678"/>
            <a:ext cx="3752850" cy="1912060"/>
          </a:xfrm>
        </p:spPr>
        <p:txBody>
          <a:bodyPr anchor="t">
            <a:normAutofit/>
          </a:bodyPr>
          <a:lstStyle/>
          <a:p>
            <a:pPr algn="l"/>
            <a:r>
              <a:rPr lang="en-US" sz="4000" dirty="0"/>
              <a:t>Eliminating Scripting Vulnerabilities</a:t>
            </a:r>
          </a:p>
        </p:txBody>
      </p:sp>
      <p:sp>
        <p:nvSpPr>
          <p:cNvPr id="5" name="Content Placeholder 4">
            <a:extLst>
              <a:ext uri="{FF2B5EF4-FFF2-40B4-BE49-F238E27FC236}">
                <a16:creationId xmlns:a16="http://schemas.microsoft.com/office/drawing/2014/main" id="{1ADAA2FC-F403-411F-ADE3-8868D9D19135}"/>
              </a:ext>
            </a:extLst>
          </p:cNvPr>
          <p:cNvSpPr>
            <a:spLocks noGrp="1"/>
          </p:cNvSpPr>
          <p:nvPr>
            <p:ph idx="1"/>
          </p:nvPr>
        </p:nvSpPr>
        <p:spPr>
          <a:xfrm>
            <a:off x="5181600" y="569066"/>
            <a:ext cx="6248398" cy="5655156"/>
          </a:xfrm>
        </p:spPr>
        <p:txBody>
          <a:bodyPr>
            <a:normAutofit/>
          </a:bodyPr>
          <a:lstStyle/>
          <a:p>
            <a:r>
              <a:rPr lang="en-US" dirty="0"/>
              <a:t>Maintaining a secure Web server means ensuring that all scripts and Web applications deployed on the Web server are free from Trojans, backdoors, or other malicious code. Many scripts are available on the Internet for the use of Web developers.</a:t>
            </a:r>
          </a:p>
          <a:p>
            <a:r>
              <a:rPr lang="en-US" dirty="0"/>
              <a:t>However, scripts downloaded from external sources are more susceptible to coding problems (both intentional and unintentional) than those developed in-house.</a:t>
            </a:r>
          </a:p>
          <a:p>
            <a:r>
              <a:rPr lang="en-US" dirty="0"/>
              <a:t>If it is necessary to use external programming code sources, developers and administrators should employ quality assurance tests to search for out-of-place system calls, extra code, and unnecessary functions. These hidden segments of malevolent code are called logic bombs.</a:t>
            </a:r>
          </a:p>
        </p:txBody>
      </p:sp>
      <p:sp>
        <p:nvSpPr>
          <p:cNvPr id="4" name="Slide Number Placeholder 3">
            <a:extLst>
              <a:ext uri="{FF2B5EF4-FFF2-40B4-BE49-F238E27FC236}">
                <a16:creationId xmlns:a16="http://schemas.microsoft.com/office/drawing/2014/main" id="{839598B3-B7B8-483E-A689-70474D3273D7}"/>
              </a:ext>
            </a:extLst>
          </p:cNvPr>
          <p:cNvSpPr>
            <a:spLocks noGrp="1"/>
          </p:cNvSpPr>
          <p:nvPr>
            <p:ph type="sldNum" sz="quarter" idx="12"/>
          </p:nvPr>
        </p:nvSpPr>
        <p:spPr>
          <a:xfrm>
            <a:off x="11784011" y="587179"/>
            <a:ext cx="407988" cy="365125"/>
          </a:xfrm>
        </p:spPr>
        <p:txBody>
          <a:bodyPr anchor="ctr">
            <a:normAutofit/>
          </a:bodyPr>
          <a:lstStyle/>
          <a:p>
            <a:pPr>
              <a:spcAft>
                <a:spcPts val="600"/>
              </a:spcAft>
            </a:pPr>
            <a:fld id="{7AAC19ED-7CFA-4AF2-BE7E-6017F4B12C94}" type="slidenum">
              <a:rPr lang="en-US" noProof="0" smtClean="0"/>
              <a:pPr>
                <a:spcAft>
                  <a:spcPts val="600"/>
                </a:spcAft>
              </a:pPr>
              <a:t>19</a:t>
            </a:fld>
            <a:endParaRPr lang="en-US" noProof="0"/>
          </a:p>
        </p:txBody>
      </p:sp>
      <p:pic>
        <p:nvPicPr>
          <p:cNvPr id="7" name="Content Placeholder 6">
            <a:extLst>
              <a:ext uri="{FF2B5EF4-FFF2-40B4-BE49-F238E27FC236}">
                <a16:creationId xmlns:a16="http://schemas.microsoft.com/office/drawing/2014/main" id="{7BF06E51-E6ED-420D-BB70-F793C420681A}"/>
              </a:ext>
            </a:extLst>
          </p:cNvPr>
          <p:cNvPicPr>
            <a:picLocks noGrp="1" noChangeAspect="1"/>
          </p:cNvPicPr>
          <p:nvPr>
            <p:ph sz="quarter" idx="14"/>
          </p:nvPr>
        </p:nvPicPr>
        <p:blipFill>
          <a:blip r:embed="rId2">
            <a:extLst>
              <a:ext uri="{837473B0-CC2E-450A-ABE3-18F120FF3D39}">
                <a1611:picAttrSrcUrl xmlns:a1611="http://schemas.microsoft.com/office/drawing/2016/11/main" r:id="rId3"/>
              </a:ext>
            </a:extLst>
          </a:blip>
          <a:stretch>
            <a:fillRect/>
          </a:stretch>
        </p:blipFill>
        <p:spPr>
          <a:xfrm>
            <a:off x="762000" y="2838450"/>
            <a:ext cx="3343182" cy="2540818"/>
          </a:xfrm>
          <a:noFill/>
        </p:spPr>
      </p:pic>
    </p:spTree>
    <p:extLst>
      <p:ext uri="{BB962C8B-B14F-4D97-AF65-F5344CB8AC3E}">
        <p14:creationId xmlns:p14="http://schemas.microsoft.com/office/powerpoint/2010/main" val="28970802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837473B0-CC2E-450A-ABE3-18F120FF3D39}">
                <a1611:picAttrSrcUrl xmlns:a1611="http://schemas.microsoft.com/office/drawing/2016/11/main" r:id="rId3"/>
              </a:ext>
            </a:extLst>
          </a:blip>
          <a:srcRect/>
          <a:stretch>
            <a:fillRect t="-4000" b="-4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006E91-D9B8-455D-BD72-8267552937E7}"/>
              </a:ext>
            </a:extLst>
          </p:cNvPr>
          <p:cNvSpPr>
            <a:spLocks noGrp="1"/>
          </p:cNvSpPr>
          <p:nvPr>
            <p:ph type="ctrTitle"/>
          </p:nvPr>
        </p:nvSpPr>
        <p:spPr>
          <a:xfrm>
            <a:off x="2586793" y="140104"/>
            <a:ext cx="7034362" cy="2188992"/>
          </a:xfrm>
        </p:spPr>
        <p:txBody>
          <a:bodyPr/>
          <a:lstStyle/>
          <a:p>
            <a:r>
              <a:rPr lang="en-US" dirty="0">
                <a:solidFill>
                  <a:schemeClr val="bg1"/>
                </a:solidFill>
              </a:rPr>
              <a:t>Managing Access Control</a:t>
            </a:r>
          </a:p>
        </p:txBody>
      </p:sp>
      <p:sp>
        <p:nvSpPr>
          <p:cNvPr id="4" name="Slide Number Placeholder 3">
            <a:extLst>
              <a:ext uri="{FF2B5EF4-FFF2-40B4-BE49-F238E27FC236}">
                <a16:creationId xmlns:a16="http://schemas.microsoft.com/office/drawing/2014/main" id="{C71E9249-CB4E-4826-AE83-023EBB00B74D}"/>
              </a:ext>
            </a:extLst>
          </p:cNvPr>
          <p:cNvSpPr>
            <a:spLocks noGrp="1"/>
          </p:cNvSpPr>
          <p:nvPr>
            <p:ph type="sldNum" sz="quarter" idx="12"/>
          </p:nvPr>
        </p:nvSpPr>
        <p:spPr/>
        <p:txBody>
          <a:bodyPr/>
          <a:lstStyle/>
          <a:p>
            <a:fld id="{7AAC19ED-7CFA-4AF2-BE7E-6017F4B12C94}" type="slidenum">
              <a:rPr lang="en-US" noProof="0" smtClean="0"/>
              <a:t>2</a:t>
            </a:fld>
            <a:endParaRPr lang="en-US" noProof="0" dirty="0"/>
          </a:p>
        </p:txBody>
      </p:sp>
    </p:spTree>
    <p:extLst>
      <p:ext uri="{BB962C8B-B14F-4D97-AF65-F5344CB8AC3E}">
        <p14:creationId xmlns:p14="http://schemas.microsoft.com/office/powerpoint/2010/main" val="34524009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E3640-9C88-455D-AF81-F302F87B7037}"/>
              </a:ext>
            </a:extLst>
          </p:cNvPr>
          <p:cNvSpPr>
            <a:spLocks noGrp="1"/>
          </p:cNvSpPr>
          <p:nvPr>
            <p:ph type="title"/>
          </p:nvPr>
        </p:nvSpPr>
        <p:spPr>
          <a:xfrm>
            <a:off x="762000" y="352848"/>
            <a:ext cx="10667998" cy="1002422"/>
          </a:xfrm>
        </p:spPr>
        <p:txBody>
          <a:bodyPr anchor="ctr">
            <a:normAutofit/>
          </a:bodyPr>
          <a:lstStyle/>
          <a:p>
            <a:r>
              <a:rPr lang="en-US" dirty="0"/>
              <a:t>Logging Activity</a:t>
            </a:r>
          </a:p>
        </p:txBody>
      </p:sp>
      <p:pic>
        <p:nvPicPr>
          <p:cNvPr id="7" name="Content Placeholder 6" descr="Graphical user interface&#10;&#10;Description automatically generated">
            <a:extLst>
              <a:ext uri="{FF2B5EF4-FFF2-40B4-BE49-F238E27FC236}">
                <a16:creationId xmlns:a16="http://schemas.microsoft.com/office/drawing/2014/main" id="{3C61C8C2-469C-4A00-B0F9-D1E5EC026681}"/>
              </a:ext>
            </a:extLst>
          </p:cNvPr>
          <p:cNvPicPr>
            <a:picLocks noGrp="1" noChangeAspect="1"/>
          </p:cNvPicPr>
          <p:nvPr>
            <p:ph idx="1"/>
          </p:nvPr>
        </p:nvPicPr>
        <p:blipFill>
          <a:blip r:embed="rId2">
            <a:extLst>
              <a:ext uri="{837473B0-CC2E-450A-ABE3-18F120FF3D39}">
                <a1611:picAttrSrcUrl xmlns:a1611="http://schemas.microsoft.com/office/drawing/2016/11/main" r:id="rId3"/>
              </a:ext>
            </a:extLst>
          </a:blip>
          <a:stretch>
            <a:fillRect/>
          </a:stretch>
        </p:blipFill>
        <p:spPr>
          <a:xfrm>
            <a:off x="8848724" y="2381932"/>
            <a:ext cx="2581273" cy="2581273"/>
          </a:xfrm>
          <a:noFill/>
        </p:spPr>
      </p:pic>
      <p:sp>
        <p:nvSpPr>
          <p:cNvPr id="4" name="Slide Number Placeholder 3">
            <a:extLst>
              <a:ext uri="{FF2B5EF4-FFF2-40B4-BE49-F238E27FC236}">
                <a16:creationId xmlns:a16="http://schemas.microsoft.com/office/drawing/2014/main" id="{B3AD919F-F4A6-421E-B7C8-EF8AA0C809F8}"/>
              </a:ext>
            </a:extLst>
          </p:cNvPr>
          <p:cNvSpPr>
            <a:spLocks noGrp="1"/>
          </p:cNvSpPr>
          <p:nvPr>
            <p:ph type="sldNum" sz="quarter" idx="12"/>
          </p:nvPr>
        </p:nvSpPr>
        <p:spPr>
          <a:xfrm>
            <a:off x="11784011" y="587179"/>
            <a:ext cx="407988" cy="365125"/>
          </a:xfrm>
        </p:spPr>
        <p:txBody>
          <a:bodyPr anchor="ctr">
            <a:normAutofit/>
          </a:bodyPr>
          <a:lstStyle/>
          <a:p>
            <a:pPr>
              <a:spcAft>
                <a:spcPts val="600"/>
              </a:spcAft>
            </a:pPr>
            <a:fld id="{7AAC19ED-7CFA-4AF2-BE7E-6017F4B12C94}" type="slidenum">
              <a:rPr lang="en-US" noProof="0" smtClean="0"/>
              <a:pPr>
                <a:spcAft>
                  <a:spcPts val="600"/>
                </a:spcAft>
              </a:pPr>
              <a:t>20</a:t>
            </a:fld>
            <a:endParaRPr lang="en-US" noProof="0"/>
          </a:p>
        </p:txBody>
      </p:sp>
      <p:sp>
        <p:nvSpPr>
          <p:cNvPr id="5" name="Content Placeholder 4">
            <a:extLst>
              <a:ext uri="{FF2B5EF4-FFF2-40B4-BE49-F238E27FC236}">
                <a16:creationId xmlns:a16="http://schemas.microsoft.com/office/drawing/2014/main" id="{4B9D8DD6-A5AE-4411-BD09-2B4D39511BB5}"/>
              </a:ext>
            </a:extLst>
          </p:cNvPr>
          <p:cNvSpPr>
            <a:spLocks noGrp="1"/>
          </p:cNvSpPr>
          <p:nvPr>
            <p:ph sz="quarter" idx="13"/>
          </p:nvPr>
        </p:nvSpPr>
        <p:spPr>
          <a:xfrm>
            <a:off x="762000" y="1534886"/>
            <a:ext cx="7829550" cy="4275365"/>
          </a:xfrm>
        </p:spPr>
        <p:txBody>
          <a:bodyPr>
            <a:normAutofit/>
          </a:bodyPr>
          <a:lstStyle/>
          <a:p>
            <a:pPr marL="0" indent="0">
              <a:buNone/>
            </a:pPr>
            <a:r>
              <a:rPr lang="en-US"/>
              <a:t>Logging, auditing, or monitoring the activity on a Web server becomes more important as the value of the data stored on the server increases. The monitoring process should focus on attempts to perform actions that are atypical for a Web user. These actions include, among others:</a:t>
            </a:r>
          </a:p>
          <a:p>
            <a:pPr>
              <a:buFont typeface="Arial" panose="020B0604020202020204" pitchFamily="34" charset="0"/>
              <a:buChar char="•"/>
            </a:pPr>
            <a:r>
              <a:rPr lang="en-US"/>
              <a:t>Attempting to execute scripts</a:t>
            </a:r>
          </a:p>
          <a:p>
            <a:pPr>
              <a:buFont typeface="Arial" panose="020B0604020202020204" pitchFamily="34" charset="0"/>
              <a:buChar char="•"/>
            </a:pPr>
            <a:r>
              <a:rPr lang="en-US"/>
              <a:t>Trying to write files</a:t>
            </a:r>
          </a:p>
          <a:p>
            <a:pPr>
              <a:buFont typeface="Arial" panose="020B0604020202020204" pitchFamily="34" charset="0"/>
              <a:buChar char="•"/>
            </a:pPr>
            <a:r>
              <a:rPr lang="en-US"/>
              <a:t>Attempting to access files outside the Web root</a:t>
            </a:r>
          </a:p>
          <a:p>
            <a:pPr marL="0" indent="0">
              <a:buNone/>
            </a:pPr>
            <a:endParaRPr lang="en-US" dirty="0"/>
          </a:p>
        </p:txBody>
      </p:sp>
    </p:spTree>
    <p:extLst>
      <p:ext uri="{BB962C8B-B14F-4D97-AF65-F5344CB8AC3E}">
        <p14:creationId xmlns:p14="http://schemas.microsoft.com/office/powerpoint/2010/main" val="18461761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88E6E1E9-0353-463C-98CD-D71EE0E1454B}"/>
              </a:ext>
            </a:extLst>
          </p:cNvPr>
          <p:cNvSpPr>
            <a:spLocks noGrp="1"/>
          </p:cNvSpPr>
          <p:nvPr>
            <p:ph idx="1"/>
          </p:nvPr>
        </p:nvSpPr>
        <p:spPr>
          <a:xfrm>
            <a:off x="6322695" y="358646"/>
            <a:ext cx="5505450" cy="5896056"/>
          </a:xfrm>
        </p:spPr>
        <p:txBody>
          <a:bodyPr anchor="ctr">
            <a:normAutofit/>
          </a:bodyPr>
          <a:lstStyle/>
          <a:p>
            <a:pPr>
              <a:lnSpc>
                <a:spcPct val="102000"/>
              </a:lnSpc>
            </a:pPr>
            <a:r>
              <a:rPr lang="en-US" sz="2200" dirty="0"/>
              <a:t>While it is possible to protect your system and delay the eventual attack your server gets, it isn’t possible to eliminate the chance.</a:t>
            </a:r>
          </a:p>
          <a:p>
            <a:pPr>
              <a:lnSpc>
                <a:spcPct val="102000"/>
              </a:lnSpc>
            </a:pPr>
            <a:r>
              <a:rPr lang="en-US" sz="2200" dirty="0"/>
              <a:t>Due to this, it is important to make Backups that will allow your server to run again even after an attack.</a:t>
            </a:r>
          </a:p>
          <a:p>
            <a:pPr>
              <a:lnSpc>
                <a:spcPct val="102000"/>
              </a:lnSpc>
            </a:pPr>
            <a:r>
              <a:rPr lang="en-US" sz="2200" dirty="0"/>
              <a:t>Backups should be made consistently and can be made daily.</a:t>
            </a:r>
          </a:p>
          <a:p>
            <a:pPr>
              <a:lnSpc>
                <a:spcPct val="102000"/>
              </a:lnSpc>
            </a:pPr>
            <a:r>
              <a:rPr lang="en-US" sz="2200" dirty="0"/>
              <a:t>It is also important to not release your backup schedule as this can cause attackers to attack right before the backup process and this would cause infected files to get backed up.</a:t>
            </a:r>
          </a:p>
        </p:txBody>
      </p:sp>
      <p:sp>
        <p:nvSpPr>
          <p:cNvPr id="2" name="Title 1">
            <a:extLst>
              <a:ext uri="{FF2B5EF4-FFF2-40B4-BE49-F238E27FC236}">
                <a16:creationId xmlns:a16="http://schemas.microsoft.com/office/drawing/2014/main" id="{FD746997-7F88-4E65-B3F2-A1ECA4FFE9BE}"/>
              </a:ext>
            </a:extLst>
          </p:cNvPr>
          <p:cNvSpPr>
            <a:spLocks noGrp="1"/>
          </p:cNvSpPr>
          <p:nvPr>
            <p:ph type="title"/>
          </p:nvPr>
        </p:nvSpPr>
        <p:spPr>
          <a:xfrm>
            <a:off x="644508" y="1694419"/>
            <a:ext cx="3401976" cy="1532257"/>
          </a:xfrm>
        </p:spPr>
        <p:txBody>
          <a:bodyPr anchor="t">
            <a:normAutofit/>
          </a:bodyPr>
          <a:lstStyle/>
          <a:p>
            <a:pPr algn="ctr"/>
            <a:r>
              <a:rPr lang="en-US" dirty="0"/>
              <a:t>Performing Backups</a:t>
            </a:r>
          </a:p>
        </p:txBody>
      </p:sp>
      <p:sp>
        <p:nvSpPr>
          <p:cNvPr id="4" name="Slide Number Placeholder 3" hidden="1">
            <a:extLst>
              <a:ext uri="{FF2B5EF4-FFF2-40B4-BE49-F238E27FC236}">
                <a16:creationId xmlns:a16="http://schemas.microsoft.com/office/drawing/2014/main" id="{E0B10D31-4A08-4D18-9274-D9AA4D58D687}"/>
              </a:ext>
            </a:extLst>
          </p:cNvPr>
          <p:cNvSpPr>
            <a:spLocks noGrp="1"/>
          </p:cNvSpPr>
          <p:nvPr>
            <p:ph type="sldNum" sz="quarter" idx="4294967295"/>
          </p:nvPr>
        </p:nvSpPr>
        <p:spPr>
          <a:xfrm>
            <a:off x="11784011" y="587179"/>
            <a:ext cx="407988" cy="365125"/>
          </a:xfrm>
        </p:spPr>
        <p:txBody>
          <a:bodyPr/>
          <a:lstStyle/>
          <a:p>
            <a:pPr>
              <a:spcAft>
                <a:spcPts val="600"/>
              </a:spcAft>
            </a:pPr>
            <a:fld id="{7AAC19ED-7CFA-4AF2-BE7E-6017F4B12C94}" type="slidenum">
              <a:rPr lang="en-US" noProof="0" smtClean="0"/>
              <a:pPr>
                <a:spcAft>
                  <a:spcPts val="600"/>
                </a:spcAft>
              </a:pPr>
              <a:t>21</a:t>
            </a:fld>
            <a:endParaRPr lang="en-US" noProof="0"/>
          </a:p>
        </p:txBody>
      </p:sp>
    </p:spTree>
    <p:extLst>
      <p:ext uri="{BB962C8B-B14F-4D97-AF65-F5344CB8AC3E}">
        <p14:creationId xmlns:p14="http://schemas.microsoft.com/office/powerpoint/2010/main" val="24568504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AFBE53-16F6-4BA8-9E74-12B384914247}"/>
              </a:ext>
            </a:extLst>
          </p:cNvPr>
          <p:cNvSpPr>
            <a:spLocks noGrp="1"/>
          </p:cNvSpPr>
          <p:nvPr>
            <p:ph type="title"/>
          </p:nvPr>
        </p:nvSpPr>
        <p:spPr>
          <a:xfrm>
            <a:off x="762000" y="352848"/>
            <a:ext cx="10667998" cy="1002422"/>
          </a:xfrm>
        </p:spPr>
        <p:txBody>
          <a:bodyPr anchor="ctr">
            <a:normAutofit/>
          </a:bodyPr>
          <a:lstStyle/>
          <a:p>
            <a:r>
              <a:rPr lang="en-US" dirty="0"/>
              <a:t>Maintaining Integrity</a:t>
            </a:r>
          </a:p>
        </p:txBody>
      </p:sp>
      <p:pic>
        <p:nvPicPr>
          <p:cNvPr id="7" name="Content Placeholder 6">
            <a:extLst>
              <a:ext uri="{FF2B5EF4-FFF2-40B4-BE49-F238E27FC236}">
                <a16:creationId xmlns:a16="http://schemas.microsoft.com/office/drawing/2014/main" id="{1A1BBA69-D61F-451C-90D4-892ADE83AB6E}"/>
              </a:ext>
            </a:extLst>
          </p:cNvPr>
          <p:cNvPicPr>
            <a:picLocks noGrp="1" noChangeAspect="1"/>
          </p:cNvPicPr>
          <p:nvPr>
            <p:ph idx="1"/>
          </p:nvPr>
        </p:nvPicPr>
        <p:blipFill rotWithShape="1">
          <a:blip r:embed="rId2">
            <a:extLst>
              <a:ext uri="{837473B0-CC2E-450A-ABE3-18F120FF3D39}">
                <a1611:picAttrSrcUrl xmlns:a1611="http://schemas.microsoft.com/office/drawing/2016/11/main" r:id="rId3"/>
              </a:ext>
            </a:extLst>
          </a:blip>
          <a:srcRect l="29181" r="27048" b="2"/>
          <a:stretch/>
        </p:blipFill>
        <p:spPr>
          <a:xfrm>
            <a:off x="8848724" y="1534886"/>
            <a:ext cx="2581273" cy="4275365"/>
          </a:xfrm>
          <a:noFill/>
        </p:spPr>
      </p:pic>
      <p:sp>
        <p:nvSpPr>
          <p:cNvPr id="4" name="Slide Number Placeholder 3">
            <a:extLst>
              <a:ext uri="{FF2B5EF4-FFF2-40B4-BE49-F238E27FC236}">
                <a16:creationId xmlns:a16="http://schemas.microsoft.com/office/drawing/2014/main" id="{437D28D2-629C-42EE-8E81-BE7F0D7E3BD8}"/>
              </a:ext>
            </a:extLst>
          </p:cNvPr>
          <p:cNvSpPr>
            <a:spLocks noGrp="1"/>
          </p:cNvSpPr>
          <p:nvPr>
            <p:ph type="sldNum" sz="quarter" idx="12"/>
          </p:nvPr>
        </p:nvSpPr>
        <p:spPr>
          <a:xfrm>
            <a:off x="11784011" y="587179"/>
            <a:ext cx="407988" cy="365125"/>
          </a:xfrm>
        </p:spPr>
        <p:txBody>
          <a:bodyPr anchor="ctr">
            <a:normAutofit/>
          </a:bodyPr>
          <a:lstStyle/>
          <a:p>
            <a:pPr>
              <a:spcAft>
                <a:spcPts val="600"/>
              </a:spcAft>
            </a:pPr>
            <a:fld id="{7AAC19ED-7CFA-4AF2-BE7E-6017F4B12C94}" type="slidenum">
              <a:rPr lang="en-US" noProof="0" smtClean="0"/>
              <a:pPr>
                <a:spcAft>
                  <a:spcPts val="600"/>
                </a:spcAft>
              </a:pPr>
              <a:t>22</a:t>
            </a:fld>
            <a:endParaRPr lang="en-US" noProof="0"/>
          </a:p>
        </p:txBody>
      </p:sp>
      <p:sp>
        <p:nvSpPr>
          <p:cNvPr id="5" name="Content Placeholder 4">
            <a:extLst>
              <a:ext uri="{FF2B5EF4-FFF2-40B4-BE49-F238E27FC236}">
                <a16:creationId xmlns:a16="http://schemas.microsoft.com/office/drawing/2014/main" id="{3E8B7E5D-3FED-45E0-91B7-9E73C76EA206}"/>
              </a:ext>
            </a:extLst>
          </p:cNvPr>
          <p:cNvSpPr>
            <a:spLocks noGrp="1"/>
          </p:cNvSpPr>
          <p:nvPr>
            <p:ph sz="quarter" idx="13"/>
          </p:nvPr>
        </p:nvSpPr>
        <p:spPr>
          <a:xfrm>
            <a:off x="762000" y="1534886"/>
            <a:ext cx="7829550" cy="4275365"/>
          </a:xfrm>
        </p:spPr>
        <p:txBody>
          <a:bodyPr>
            <a:normAutofit/>
          </a:bodyPr>
          <a:lstStyle/>
          <a:p>
            <a:pPr marL="0" indent="0">
              <a:lnSpc>
                <a:spcPct val="102000"/>
              </a:lnSpc>
              <a:buNone/>
            </a:pPr>
            <a:r>
              <a:rPr lang="en-US" dirty="0"/>
              <a:t>Locking down the Web server is only one step in the security process. It is also necessary to maintain that security over time. Sustaining a secure environment requires that the administrator perform several tasks on a regular basis such as:</a:t>
            </a:r>
          </a:p>
          <a:p>
            <a:pPr>
              <a:lnSpc>
                <a:spcPct val="102000"/>
              </a:lnSpc>
              <a:buFont typeface="Arial" panose="020B0604020202020204" pitchFamily="34" charset="0"/>
              <a:buChar char="•"/>
            </a:pPr>
            <a:r>
              <a:rPr lang="en-US" dirty="0"/>
              <a:t>Continuously monitor the system for anomalies</a:t>
            </a:r>
          </a:p>
          <a:p>
            <a:pPr>
              <a:lnSpc>
                <a:spcPct val="102000"/>
              </a:lnSpc>
              <a:buFont typeface="Arial" panose="020B0604020202020204" pitchFamily="34" charset="0"/>
              <a:buChar char="•"/>
            </a:pPr>
            <a:r>
              <a:rPr lang="en-US" dirty="0"/>
              <a:t>Apply new patches, updates, and upgrades when available</a:t>
            </a:r>
          </a:p>
          <a:p>
            <a:pPr>
              <a:lnSpc>
                <a:spcPct val="102000"/>
              </a:lnSpc>
              <a:buFont typeface="Arial" panose="020B0604020202020204" pitchFamily="34" charset="0"/>
              <a:buChar char="•"/>
            </a:pPr>
            <a:r>
              <a:rPr lang="en-US" dirty="0"/>
              <a:t>Adjust security configurations to match the ever-changing needs of the internal and external Web community.</a:t>
            </a:r>
          </a:p>
          <a:p>
            <a:pPr>
              <a:lnSpc>
                <a:spcPct val="102000"/>
              </a:lnSpc>
            </a:pPr>
            <a:r>
              <a:rPr lang="en-US" dirty="0"/>
              <a:t>If a security breach occurs, an organization should review previous security decisions and implementations. Administrators might have overlooked a security hole because of ignorance, or they might have simply misconfigured some security control.</a:t>
            </a:r>
          </a:p>
        </p:txBody>
      </p:sp>
    </p:spTree>
    <p:extLst>
      <p:ext uri="{BB962C8B-B14F-4D97-AF65-F5344CB8AC3E}">
        <p14:creationId xmlns:p14="http://schemas.microsoft.com/office/powerpoint/2010/main" val="41747774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9F9BAB-1FA6-40F9-B71C-D17A2F9B9C8E}"/>
              </a:ext>
            </a:extLst>
          </p:cNvPr>
          <p:cNvSpPr>
            <a:spLocks noGrp="1"/>
          </p:cNvSpPr>
          <p:nvPr>
            <p:ph type="title"/>
          </p:nvPr>
        </p:nvSpPr>
        <p:spPr>
          <a:xfrm>
            <a:off x="491283" y="569066"/>
            <a:ext cx="4336304" cy="2278772"/>
          </a:xfrm>
        </p:spPr>
        <p:txBody>
          <a:bodyPr anchor="t">
            <a:normAutofit/>
          </a:bodyPr>
          <a:lstStyle/>
          <a:p>
            <a:pPr algn="l"/>
            <a:r>
              <a:rPr lang="en-US" dirty="0"/>
              <a:t>Finding Rogue Web Servers</a:t>
            </a:r>
          </a:p>
        </p:txBody>
      </p:sp>
      <p:sp>
        <p:nvSpPr>
          <p:cNvPr id="5" name="Content Placeholder 4">
            <a:extLst>
              <a:ext uri="{FF2B5EF4-FFF2-40B4-BE49-F238E27FC236}">
                <a16:creationId xmlns:a16="http://schemas.microsoft.com/office/drawing/2014/main" id="{D2C8DE31-BF49-4911-AF94-ABEDFAD30659}"/>
              </a:ext>
            </a:extLst>
          </p:cNvPr>
          <p:cNvSpPr>
            <a:spLocks noGrp="1"/>
          </p:cNvSpPr>
          <p:nvPr>
            <p:ph idx="1"/>
          </p:nvPr>
        </p:nvSpPr>
        <p:spPr>
          <a:xfrm>
            <a:off x="5181600" y="569066"/>
            <a:ext cx="6248398" cy="5655156"/>
          </a:xfrm>
        </p:spPr>
        <p:txBody>
          <a:bodyPr>
            <a:normAutofit/>
          </a:bodyPr>
          <a:lstStyle/>
          <a:p>
            <a:r>
              <a:rPr lang="en-US"/>
              <a:t>Sometimes network administrators can discover servers on the network that they are not aware of. These are sometimes called rogue Web servers, and they can come about in two ways. It is possible that a user on the network has intentionally configured Web services on their machine. </a:t>
            </a:r>
          </a:p>
          <a:p>
            <a:r>
              <a:rPr lang="en-US"/>
              <a:t>To find and remove the server, go to Control Panel and open the Add/Remove Programs applet. If you navigate to Add/Remove Windows Components, you can check to see if you have IIS checked off, which would also indicate that the Web server software is installed. You can see that IIS is checked so that it is installed. To completely remove the Web server, make sure it is not checked at all; this means it will not be installed.</a:t>
            </a:r>
          </a:p>
        </p:txBody>
      </p:sp>
      <p:sp>
        <p:nvSpPr>
          <p:cNvPr id="4" name="Slide Number Placeholder 3">
            <a:extLst>
              <a:ext uri="{FF2B5EF4-FFF2-40B4-BE49-F238E27FC236}">
                <a16:creationId xmlns:a16="http://schemas.microsoft.com/office/drawing/2014/main" id="{F0B7D683-9B05-453A-9E38-38F10B20104C}"/>
              </a:ext>
            </a:extLst>
          </p:cNvPr>
          <p:cNvSpPr>
            <a:spLocks noGrp="1"/>
          </p:cNvSpPr>
          <p:nvPr>
            <p:ph type="sldNum" sz="quarter" idx="12"/>
          </p:nvPr>
        </p:nvSpPr>
        <p:spPr>
          <a:xfrm>
            <a:off x="11784011" y="587179"/>
            <a:ext cx="407988" cy="365125"/>
          </a:xfrm>
        </p:spPr>
        <p:txBody>
          <a:bodyPr anchor="ctr">
            <a:normAutofit/>
          </a:bodyPr>
          <a:lstStyle/>
          <a:p>
            <a:pPr>
              <a:spcAft>
                <a:spcPts val="600"/>
              </a:spcAft>
            </a:pPr>
            <a:fld id="{7AAC19ED-7CFA-4AF2-BE7E-6017F4B12C94}" type="slidenum">
              <a:rPr lang="en-US" noProof="0" smtClean="0"/>
              <a:pPr>
                <a:spcAft>
                  <a:spcPts val="600"/>
                </a:spcAft>
              </a:pPr>
              <a:t>23</a:t>
            </a:fld>
            <a:endParaRPr lang="en-US" noProof="0"/>
          </a:p>
        </p:txBody>
      </p:sp>
      <p:pic>
        <p:nvPicPr>
          <p:cNvPr id="11" name="Content Placeholder 10">
            <a:extLst>
              <a:ext uri="{FF2B5EF4-FFF2-40B4-BE49-F238E27FC236}">
                <a16:creationId xmlns:a16="http://schemas.microsoft.com/office/drawing/2014/main" id="{AC064534-2824-402C-A745-F25907EA10FD}"/>
              </a:ext>
            </a:extLst>
          </p:cNvPr>
          <p:cNvPicPr>
            <a:picLocks noGrp="1" noChangeAspect="1"/>
          </p:cNvPicPr>
          <p:nvPr>
            <p:ph sz="quarter" idx="13"/>
          </p:nvPr>
        </p:nvPicPr>
        <p:blipFill>
          <a:blip r:embed="rId2">
            <a:extLst>
              <a:ext uri="{837473B0-CC2E-450A-ABE3-18F120FF3D39}">
                <a1611:picAttrSrcUrl xmlns:a1611="http://schemas.microsoft.com/office/drawing/2016/11/main" r:id="rId3"/>
              </a:ext>
            </a:extLst>
          </a:blip>
          <a:stretch>
            <a:fillRect/>
          </a:stretch>
        </p:blipFill>
        <p:spPr>
          <a:xfrm>
            <a:off x="312727" y="2878846"/>
            <a:ext cx="4514859" cy="2528888"/>
          </a:xfrm>
          <a:noFill/>
        </p:spPr>
      </p:pic>
    </p:spTree>
    <p:extLst>
      <p:ext uri="{BB962C8B-B14F-4D97-AF65-F5344CB8AC3E}">
        <p14:creationId xmlns:p14="http://schemas.microsoft.com/office/powerpoint/2010/main" val="31498067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8293F6-D1F7-7D4E-AA5F-49355AF5F225}"/>
              </a:ext>
            </a:extLst>
          </p:cNvPr>
          <p:cNvSpPr>
            <a:spLocks noGrp="1"/>
          </p:cNvSpPr>
          <p:nvPr>
            <p:ph type="ctrTitle"/>
          </p:nvPr>
        </p:nvSpPr>
        <p:spPr>
          <a:xfrm>
            <a:off x="2485212" y="298746"/>
            <a:ext cx="7034362" cy="1277059"/>
          </a:xfrm>
        </p:spPr>
        <p:txBody>
          <a:bodyPr vert="horz" lIns="91440" tIns="45720" rIns="91440" bIns="45720" rtlCol="0" anchor="ctr" anchorCtr="0">
            <a:normAutofit/>
          </a:bodyPr>
          <a:lstStyle/>
          <a:p>
            <a:r>
              <a:rPr lang="en-US" b="0" i="0" kern="1200" cap="all" baseline="0" dirty="0">
                <a:latin typeface="+mj-lt"/>
                <a:ea typeface="+mj-ea"/>
                <a:cs typeface="+mj-cs"/>
              </a:rPr>
              <a:t>References </a:t>
            </a:r>
          </a:p>
        </p:txBody>
      </p:sp>
      <p:sp>
        <p:nvSpPr>
          <p:cNvPr id="7" name="TextBox 6">
            <a:extLst>
              <a:ext uri="{FF2B5EF4-FFF2-40B4-BE49-F238E27FC236}">
                <a16:creationId xmlns:a16="http://schemas.microsoft.com/office/drawing/2014/main" id="{43E09342-A30F-F149-86B6-F593959D1A03}"/>
              </a:ext>
            </a:extLst>
          </p:cNvPr>
          <p:cNvSpPr txBox="1"/>
          <p:nvPr/>
        </p:nvSpPr>
        <p:spPr>
          <a:xfrm>
            <a:off x="2485212" y="1875433"/>
            <a:ext cx="7034362" cy="2689504"/>
          </a:xfrm>
          <a:prstGeom prst="rect">
            <a:avLst/>
          </a:prstGeom>
        </p:spPr>
        <p:txBody>
          <a:bodyPr vert="horz" lIns="91440" tIns="45720" rIns="91440" bIns="45720" rtlCol="0" anchor="ctr" anchorCtr="0">
            <a:noAutofit/>
          </a:bodyPr>
          <a:lstStyle/>
          <a:p>
            <a:pPr marL="342900" indent="-342900" algn="ctr" defTabSz="914400">
              <a:lnSpc>
                <a:spcPct val="114000"/>
              </a:lnSpc>
              <a:spcAft>
                <a:spcPts val="600"/>
              </a:spcAft>
              <a:buFont typeface="Arial" panose="020B0604020202020204" pitchFamily="34" charset="0"/>
              <a:buChar char="•"/>
            </a:pPr>
            <a:r>
              <a:rPr lang="en-US" sz="1600" b="0" i="1" kern="1200" baseline="0" dirty="0">
                <a:solidFill>
                  <a:schemeClr val="tx2"/>
                </a:solidFill>
                <a:latin typeface="+mn-lt"/>
                <a:ea typeface="+mn-ea"/>
                <a:cs typeface="+mn-cs"/>
                <a:hlinkClick r:id="rId2"/>
              </a:rPr>
              <a:t>https://sourcedaddy.com</a:t>
            </a:r>
            <a:endParaRPr lang="en-US" sz="1600" b="0" i="1" kern="1200" baseline="0" dirty="0">
              <a:solidFill>
                <a:schemeClr val="tx2"/>
              </a:solidFill>
              <a:latin typeface="+mn-lt"/>
              <a:ea typeface="+mn-ea"/>
              <a:cs typeface="+mn-cs"/>
            </a:endParaRPr>
          </a:p>
          <a:p>
            <a:pPr marL="342900" indent="-342900" algn="ctr" defTabSz="914400">
              <a:lnSpc>
                <a:spcPct val="114000"/>
              </a:lnSpc>
              <a:spcAft>
                <a:spcPts val="600"/>
              </a:spcAft>
              <a:buFont typeface="Arial" panose="020B0604020202020204" pitchFamily="34" charset="0"/>
              <a:buChar char="•"/>
            </a:pPr>
            <a:r>
              <a:rPr lang="en-US" sz="1600" b="1" i="1" dirty="0">
                <a:solidFill>
                  <a:schemeClr val="tx2"/>
                </a:solidFill>
                <a:hlinkClick r:id="rId3"/>
              </a:rPr>
              <a:t>https://www.cloudflare.com/</a:t>
            </a:r>
            <a:endParaRPr lang="en-US" sz="1600" b="1" i="1" dirty="0">
              <a:solidFill>
                <a:schemeClr val="tx2"/>
              </a:solidFill>
            </a:endParaRPr>
          </a:p>
          <a:p>
            <a:pPr marL="342900" indent="-342900" algn="ctr" defTabSz="914400">
              <a:lnSpc>
                <a:spcPct val="114000"/>
              </a:lnSpc>
              <a:spcAft>
                <a:spcPts val="600"/>
              </a:spcAft>
              <a:buFont typeface="Arial" panose="020B0604020202020204" pitchFamily="34" charset="0"/>
              <a:buChar char="•"/>
            </a:pPr>
            <a:r>
              <a:rPr lang="en-IN" sz="1600" dirty="0">
                <a:hlinkClick r:id="rId4"/>
              </a:rPr>
              <a:t>https://en.wikipedia.org/wiki/Web_server</a:t>
            </a:r>
            <a:endParaRPr lang="en-IN" sz="1600" dirty="0"/>
          </a:p>
          <a:p>
            <a:pPr marL="342900" indent="-342900" algn="ctr" defTabSz="914400">
              <a:lnSpc>
                <a:spcPct val="114000"/>
              </a:lnSpc>
              <a:spcAft>
                <a:spcPts val="600"/>
              </a:spcAft>
              <a:buFont typeface="Arial" panose="020B0604020202020204" pitchFamily="34" charset="0"/>
              <a:buChar char="•"/>
            </a:pPr>
            <a:r>
              <a:rPr lang="en-IN" sz="1600" dirty="0">
                <a:hlinkClick r:id="rId5"/>
              </a:rPr>
              <a:t>https://en.wikipedia.org/wiki/Access_control</a:t>
            </a:r>
            <a:endParaRPr lang="en-IN" sz="1600" dirty="0"/>
          </a:p>
          <a:p>
            <a:pPr marL="342900" indent="-342900" algn="ctr" defTabSz="914400">
              <a:lnSpc>
                <a:spcPct val="114000"/>
              </a:lnSpc>
              <a:spcAft>
                <a:spcPts val="600"/>
              </a:spcAft>
              <a:buFont typeface="Arial" panose="020B0604020202020204" pitchFamily="34" charset="0"/>
              <a:buChar char="•"/>
            </a:pPr>
            <a:r>
              <a:rPr lang="en-IN" sz="1600" dirty="0">
                <a:hlinkClick r:id="rId6"/>
              </a:rPr>
              <a:t>https://www.csoonline.com/article/3251714/what-is-access-control-a-key-component-of-data-security.html</a:t>
            </a:r>
            <a:endParaRPr lang="en-IN" sz="1600" dirty="0"/>
          </a:p>
          <a:p>
            <a:pPr marL="342900" indent="-342900" algn="ctr" defTabSz="914400">
              <a:lnSpc>
                <a:spcPct val="114000"/>
              </a:lnSpc>
              <a:spcAft>
                <a:spcPts val="600"/>
              </a:spcAft>
              <a:buFont typeface="Arial" panose="020B0604020202020204" pitchFamily="34" charset="0"/>
              <a:buChar char="•"/>
            </a:pPr>
            <a:r>
              <a:rPr lang="en-IN" sz="1600" dirty="0">
                <a:hlinkClick r:id="rId7"/>
              </a:rPr>
              <a:t>https://www.google.com/search?q=geeks+for+geeks&amp;oq=geeks+&amp;aqs=chrome.1.69i57j0l2j69i60l4.2669j0j9&amp;sourceid=chrome&amp;ie=UTF-8</a:t>
            </a:r>
            <a:endParaRPr lang="en-US" sz="1600" b="1" i="1" kern="1200" baseline="0" dirty="0">
              <a:solidFill>
                <a:schemeClr val="tx2"/>
              </a:solidFill>
              <a:latin typeface="+mn-lt"/>
              <a:ea typeface="+mn-ea"/>
              <a:cs typeface="+mn-cs"/>
            </a:endParaRPr>
          </a:p>
          <a:p>
            <a:pPr algn="ctr" defTabSz="914400">
              <a:lnSpc>
                <a:spcPct val="114000"/>
              </a:lnSpc>
              <a:spcAft>
                <a:spcPts val="600"/>
              </a:spcAft>
            </a:pPr>
            <a:endParaRPr lang="en-US" sz="1600" b="0" i="1" kern="1200" baseline="0" dirty="0">
              <a:solidFill>
                <a:schemeClr val="tx2"/>
              </a:solidFill>
              <a:latin typeface="+mn-lt"/>
              <a:ea typeface="+mn-ea"/>
              <a:cs typeface="+mn-cs"/>
            </a:endParaRPr>
          </a:p>
        </p:txBody>
      </p:sp>
      <p:sp>
        <p:nvSpPr>
          <p:cNvPr id="4" name="Slide Number Placeholder 3">
            <a:extLst>
              <a:ext uri="{FF2B5EF4-FFF2-40B4-BE49-F238E27FC236}">
                <a16:creationId xmlns:a16="http://schemas.microsoft.com/office/drawing/2014/main" id="{67CCB958-3182-0A42-B0DF-88B4C213AE34}"/>
              </a:ext>
            </a:extLst>
          </p:cNvPr>
          <p:cNvSpPr>
            <a:spLocks noGrp="1"/>
          </p:cNvSpPr>
          <p:nvPr>
            <p:ph type="sldNum" sz="quarter" idx="12"/>
          </p:nvPr>
        </p:nvSpPr>
        <p:spPr>
          <a:xfrm>
            <a:off x="11784011" y="572151"/>
            <a:ext cx="407988" cy="365125"/>
          </a:xfrm>
        </p:spPr>
        <p:txBody>
          <a:bodyPr vert="horz" lIns="91440" tIns="45720" rIns="91440" bIns="45720" rtlCol="0" anchor="ctr">
            <a:normAutofit/>
          </a:bodyPr>
          <a:lstStyle/>
          <a:p>
            <a:pPr>
              <a:spcAft>
                <a:spcPts val="600"/>
              </a:spcAft>
            </a:pPr>
            <a:fld id="{7AAC19ED-7CFA-4AF2-BE7E-6017F4B12C94}" type="slidenum">
              <a:rPr lang="en-US" smtClean="0"/>
              <a:pPr>
                <a:spcAft>
                  <a:spcPts val="600"/>
                </a:spcAft>
              </a:pPr>
              <a:t>24</a:t>
            </a:fld>
            <a:endParaRPr lang="en-US"/>
          </a:p>
        </p:txBody>
      </p:sp>
    </p:spTree>
    <p:extLst>
      <p:ext uri="{BB962C8B-B14F-4D97-AF65-F5344CB8AC3E}">
        <p14:creationId xmlns:p14="http://schemas.microsoft.com/office/powerpoint/2010/main" val="42712210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10;&#10;Description automatically generated">
            <a:extLst>
              <a:ext uri="{FF2B5EF4-FFF2-40B4-BE49-F238E27FC236}">
                <a16:creationId xmlns:a16="http://schemas.microsoft.com/office/drawing/2014/main" id="{58FFC389-0D02-9048-94F5-967D8F9465DE}"/>
              </a:ext>
            </a:extLst>
          </p:cNvPr>
          <p:cNvPicPr>
            <a:picLocks noChangeAspect="1"/>
          </p:cNvPicPr>
          <p:nvPr/>
        </p:nvPicPr>
        <p:blipFill rotWithShape="1">
          <a:blip r:embed="rId2"/>
          <a:srcRect l="6810" r="7169"/>
          <a:stretch/>
        </p:blipFill>
        <p:spPr>
          <a:xfrm>
            <a:off x="20" y="10"/>
            <a:ext cx="12191980" cy="6857990"/>
          </a:xfrm>
          <a:prstGeom prst="rect">
            <a:avLst/>
          </a:prstGeom>
          <a:noFill/>
        </p:spPr>
      </p:pic>
      <p:sp>
        <p:nvSpPr>
          <p:cNvPr id="4" name="Slide Number Placeholder 3" hidden="1">
            <a:extLst>
              <a:ext uri="{FF2B5EF4-FFF2-40B4-BE49-F238E27FC236}">
                <a16:creationId xmlns:a16="http://schemas.microsoft.com/office/drawing/2014/main" id="{8B144C1E-1D15-1A4F-A3F4-8FBF0EE24CB3}"/>
              </a:ext>
            </a:extLst>
          </p:cNvPr>
          <p:cNvSpPr>
            <a:spLocks noGrp="1"/>
          </p:cNvSpPr>
          <p:nvPr>
            <p:ph type="sldNum" sz="quarter" idx="12"/>
          </p:nvPr>
        </p:nvSpPr>
        <p:spPr/>
        <p:txBody>
          <a:bodyPr/>
          <a:lstStyle/>
          <a:p>
            <a:pPr>
              <a:spcAft>
                <a:spcPts val="600"/>
              </a:spcAft>
            </a:pPr>
            <a:fld id="{7AAC19ED-7CFA-4AF2-BE7E-6017F4B12C94}" type="slidenum">
              <a:rPr lang="en-US" noProof="0" smtClean="0"/>
              <a:pPr>
                <a:spcAft>
                  <a:spcPts val="600"/>
                </a:spcAft>
              </a:pPr>
              <a:t>25</a:t>
            </a:fld>
            <a:endParaRPr lang="en-US" noProof="0"/>
          </a:p>
        </p:txBody>
      </p:sp>
    </p:spTree>
    <p:extLst>
      <p:ext uri="{BB962C8B-B14F-4D97-AF65-F5344CB8AC3E}">
        <p14:creationId xmlns:p14="http://schemas.microsoft.com/office/powerpoint/2010/main" val="33717654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4F8D0B-EAF3-4B47-91EB-9D07CB0EEFD7}"/>
              </a:ext>
            </a:extLst>
          </p:cNvPr>
          <p:cNvSpPr>
            <a:spLocks noGrp="1"/>
          </p:cNvSpPr>
          <p:nvPr>
            <p:ph type="title"/>
          </p:nvPr>
        </p:nvSpPr>
        <p:spPr>
          <a:xfrm>
            <a:off x="762000" y="555479"/>
            <a:ext cx="3838776" cy="1921022"/>
          </a:xfrm>
        </p:spPr>
        <p:txBody>
          <a:bodyPr anchor="t">
            <a:normAutofit/>
          </a:bodyPr>
          <a:lstStyle/>
          <a:p>
            <a:r>
              <a:rPr lang="en-US" sz="4100"/>
              <a:t>Access Control Management</a:t>
            </a:r>
          </a:p>
        </p:txBody>
      </p:sp>
      <p:pic>
        <p:nvPicPr>
          <p:cNvPr id="10" name="Content Placeholder 9" descr="Diagram&#10;&#10;Description automatically generated">
            <a:extLst>
              <a:ext uri="{FF2B5EF4-FFF2-40B4-BE49-F238E27FC236}">
                <a16:creationId xmlns:a16="http://schemas.microsoft.com/office/drawing/2014/main" id="{2CB39314-A23E-48B9-AAC2-0D7425847FC7}"/>
              </a:ext>
            </a:extLst>
          </p:cNvPr>
          <p:cNvPicPr>
            <a:picLocks noGrp="1" noChangeAspect="1"/>
          </p:cNvPicPr>
          <p:nvPr>
            <p:ph idx="1"/>
          </p:nvPr>
        </p:nvPicPr>
        <p:blipFill>
          <a:blip r:embed="rId2">
            <a:extLst>
              <a:ext uri="{837473B0-CC2E-450A-ABE3-18F120FF3D39}">
                <a1611:picAttrSrcUrl xmlns:a1611="http://schemas.microsoft.com/office/drawing/2016/11/main" r:id="rId3"/>
              </a:ext>
            </a:extLst>
          </a:blip>
          <a:stretch>
            <a:fillRect/>
          </a:stretch>
        </p:blipFill>
        <p:spPr>
          <a:xfrm>
            <a:off x="5623019" y="564147"/>
            <a:ext cx="5365561" cy="5622644"/>
          </a:xfrm>
          <a:noFill/>
        </p:spPr>
      </p:pic>
      <p:sp>
        <p:nvSpPr>
          <p:cNvPr id="3" name="Content Placeholder 2">
            <a:extLst>
              <a:ext uri="{FF2B5EF4-FFF2-40B4-BE49-F238E27FC236}">
                <a16:creationId xmlns:a16="http://schemas.microsoft.com/office/drawing/2014/main" id="{B1C79D73-A923-4DC6-8512-6AB02B9DE36A}"/>
              </a:ext>
            </a:extLst>
          </p:cNvPr>
          <p:cNvSpPr>
            <a:spLocks noGrp="1"/>
          </p:cNvSpPr>
          <p:nvPr>
            <p:ph type="body" sz="half" idx="2"/>
          </p:nvPr>
        </p:nvSpPr>
        <p:spPr>
          <a:xfrm>
            <a:off x="762000" y="2621512"/>
            <a:ext cx="3838776" cy="3239537"/>
          </a:xfrm>
        </p:spPr>
        <p:txBody>
          <a:bodyPr>
            <a:normAutofit/>
          </a:bodyPr>
          <a:lstStyle/>
          <a:p>
            <a:pPr marL="0" indent="0">
              <a:buNone/>
            </a:pPr>
            <a:r>
              <a:rPr lang="en-US"/>
              <a:t>Contents:</a:t>
            </a:r>
          </a:p>
          <a:p>
            <a:r>
              <a:rPr lang="en-US"/>
              <a:t>What is Access Control Management?</a:t>
            </a:r>
          </a:p>
          <a:p>
            <a:r>
              <a:rPr lang="en-US"/>
              <a:t>Physical Vs. Logical</a:t>
            </a:r>
          </a:p>
          <a:p>
            <a:r>
              <a:rPr lang="en-US"/>
              <a:t>How It Works?</a:t>
            </a:r>
          </a:p>
          <a:p>
            <a:r>
              <a:rPr lang="en-US"/>
              <a:t>Types of Access Control</a:t>
            </a:r>
          </a:p>
          <a:p>
            <a:r>
              <a:rPr lang="en-US"/>
              <a:t>Implementation</a:t>
            </a:r>
          </a:p>
          <a:p>
            <a:endParaRPr lang="en-US" dirty="0"/>
          </a:p>
        </p:txBody>
      </p:sp>
      <p:sp>
        <p:nvSpPr>
          <p:cNvPr id="4" name="Slide Number Placeholder 3">
            <a:extLst>
              <a:ext uri="{FF2B5EF4-FFF2-40B4-BE49-F238E27FC236}">
                <a16:creationId xmlns:a16="http://schemas.microsoft.com/office/drawing/2014/main" id="{24315561-6A1F-4D6F-B3B5-C0DCAFF4B173}"/>
              </a:ext>
            </a:extLst>
          </p:cNvPr>
          <p:cNvSpPr>
            <a:spLocks noGrp="1"/>
          </p:cNvSpPr>
          <p:nvPr>
            <p:ph type="sldNum" sz="quarter" idx="12"/>
          </p:nvPr>
        </p:nvSpPr>
        <p:spPr>
          <a:xfrm>
            <a:off x="11784011" y="587179"/>
            <a:ext cx="407988" cy="365125"/>
          </a:xfrm>
        </p:spPr>
        <p:txBody>
          <a:bodyPr anchor="ctr">
            <a:normAutofit/>
          </a:bodyPr>
          <a:lstStyle/>
          <a:p>
            <a:pPr>
              <a:spcAft>
                <a:spcPts val="600"/>
              </a:spcAft>
            </a:pPr>
            <a:fld id="{7AAC19ED-7CFA-4AF2-BE7E-6017F4B12C94}" type="slidenum">
              <a:rPr lang="en-US" noProof="0" smtClean="0"/>
              <a:pPr>
                <a:spcAft>
                  <a:spcPts val="600"/>
                </a:spcAft>
              </a:pPr>
              <a:t>3</a:t>
            </a:fld>
            <a:endParaRPr lang="en-US" noProof="0"/>
          </a:p>
        </p:txBody>
      </p:sp>
    </p:spTree>
    <p:extLst>
      <p:ext uri="{BB962C8B-B14F-4D97-AF65-F5344CB8AC3E}">
        <p14:creationId xmlns:p14="http://schemas.microsoft.com/office/powerpoint/2010/main" val="40115661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F6E4F1-092B-4FBD-BAA2-16E42FE650E9}"/>
              </a:ext>
            </a:extLst>
          </p:cNvPr>
          <p:cNvSpPr>
            <a:spLocks noGrp="1"/>
          </p:cNvSpPr>
          <p:nvPr>
            <p:ph type="title"/>
          </p:nvPr>
        </p:nvSpPr>
        <p:spPr>
          <a:xfrm>
            <a:off x="762000" y="555479"/>
            <a:ext cx="3838776" cy="1921022"/>
          </a:xfrm>
        </p:spPr>
        <p:txBody>
          <a:bodyPr anchor="t">
            <a:normAutofit/>
          </a:bodyPr>
          <a:lstStyle/>
          <a:p>
            <a:r>
              <a:rPr lang="en-US" sz="4100"/>
              <a:t>What is Access Control Management?</a:t>
            </a:r>
          </a:p>
        </p:txBody>
      </p:sp>
      <p:pic>
        <p:nvPicPr>
          <p:cNvPr id="7" name="Content Placeholder 6" descr="A hand holding a steering wheel&#10;&#10;Description automatically generated with low confidence">
            <a:extLst>
              <a:ext uri="{FF2B5EF4-FFF2-40B4-BE49-F238E27FC236}">
                <a16:creationId xmlns:a16="http://schemas.microsoft.com/office/drawing/2014/main" id="{685A5B90-A0A4-4A0D-8ADB-D78BDFAD1594}"/>
              </a:ext>
            </a:extLst>
          </p:cNvPr>
          <p:cNvPicPr>
            <a:picLocks noGrp="1" noChangeAspect="1"/>
          </p:cNvPicPr>
          <p:nvPr>
            <p:ph idx="1"/>
          </p:nvPr>
        </p:nvPicPr>
        <p:blipFill rotWithShape="1">
          <a:blip r:embed="rId2">
            <a:extLst>
              <a:ext uri="{837473B0-CC2E-450A-ABE3-18F120FF3D39}">
                <a1611:picAttrSrcUrl xmlns:a1611="http://schemas.microsoft.com/office/drawing/2016/11/main" r:id="rId3"/>
              </a:ext>
            </a:extLst>
          </a:blip>
          <a:srcRect l="24166" r="27214" b="-1"/>
          <a:stretch/>
        </p:blipFill>
        <p:spPr>
          <a:xfrm>
            <a:off x="5181600" y="564147"/>
            <a:ext cx="6248400" cy="5622644"/>
          </a:xfrm>
          <a:noFill/>
        </p:spPr>
      </p:pic>
      <p:sp>
        <p:nvSpPr>
          <p:cNvPr id="5" name="Content Placeholder 4">
            <a:extLst>
              <a:ext uri="{FF2B5EF4-FFF2-40B4-BE49-F238E27FC236}">
                <a16:creationId xmlns:a16="http://schemas.microsoft.com/office/drawing/2014/main" id="{9299C90B-6B92-44C2-9E0A-4D5052BB4394}"/>
              </a:ext>
            </a:extLst>
          </p:cNvPr>
          <p:cNvSpPr>
            <a:spLocks noGrp="1"/>
          </p:cNvSpPr>
          <p:nvPr>
            <p:ph type="body" sz="half" idx="2"/>
          </p:nvPr>
        </p:nvSpPr>
        <p:spPr>
          <a:xfrm>
            <a:off x="762000" y="2621512"/>
            <a:ext cx="3838776" cy="3239537"/>
          </a:xfrm>
        </p:spPr>
        <p:txBody>
          <a:bodyPr>
            <a:normAutofit/>
          </a:bodyPr>
          <a:lstStyle/>
          <a:p>
            <a:pPr marL="171450" indent="-171450" algn="l">
              <a:lnSpc>
                <a:spcPct val="115000"/>
              </a:lnSpc>
              <a:buFont typeface="Arial" panose="020B0604020202020204" pitchFamily="34" charset="0"/>
              <a:buChar char="•"/>
            </a:pPr>
            <a:r>
              <a:rPr lang="en-US" sz="1200" dirty="0"/>
              <a:t>Access control is a security technique that regulates who or what can view or use resources in a computing environment. It is a fundamental concept in security that minimizes risk to the business or organization.</a:t>
            </a:r>
          </a:p>
          <a:p>
            <a:pPr marL="171450" indent="-171450" algn="l">
              <a:lnSpc>
                <a:spcPct val="115000"/>
              </a:lnSpc>
              <a:buFont typeface="Arial" panose="020B0604020202020204" pitchFamily="34" charset="0"/>
              <a:buChar char="•"/>
            </a:pPr>
            <a:r>
              <a:rPr lang="en-US" sz="1200" dirty="0"/>
              <a:t>It is an important component of effectively managing the flow of people and restricting access where there is a need. Gone are the days when locking a door or putting up a temporary barrier are sufficient forms of access control. Now, businesses require better crowd control options to deliver an improved customer service relationship and keep people safe at all times.</a:t>
            </a:r>
          </a:p>
        </p:txBody>
      </p:sp>
      <p:sp>
        <p:nvSpPr>
          <p:cNvPr id="4" name="Slide Number Placeholder 3">
            <a:extLst>
              <a:ext uri="{FF2B5EF4-FFF2-40B4-BE49-F238E27FC236}">
                <a16:creationId xmlns:a16="http://schemas.microsoft.com/office/drawing/2014/main" id="{1F756B35-D01B-4E2F-8F32-413F2158F087}"/>
              </a:ext>
            </a:extLst>
          </p:cNvPr>
          <p:cNvSpPr>
            <a:spLocks noGrp="1"/>
          </p:cNvSpPr>
          <p:nvPr>
            <p:ph type="sldNum" sz="quarter" idx="12"/>
          </p:nvPr>
        </p:nvSpPr>
        <p:spPr>
          <a:xfrm>
            <a:off x="11784011" y="587179"/>
            <a:ext cx="407988" cy="365125"/>
          </a:xfrm>
        </p:spPr>
        <p:txBody>
          <a:bodyPr anchor="ctr">
            <a:normAutofit/>
          </a:bodyPr>
          <a:lstStyle/>
          <a:p>
            <a:pPr>
              <a:spcAft>
                <a:spcPts val="600"/>
              </a:spcAft>
            </a:pPr>
            <a:fld id="{7AAC19ED-7CFA-4AF2-BE7E-6017F4B12C94}" type="slidenum">
              <a:rPr lang="en-US" noProof="0" smtClean="0"/>
              <a:pPr>
                <a:spcAft>
                  <a:spcPts val="600"/>
                </a:spcAft>
              </a:pPr>
              <a:t>4</a:t>
            </a:fld>
            <a:endParaRPr lang="en-US" noProof="0"/>
          </a:p>
        </p:txBody>
      </p:sp>
    </p:spTree>
    <p:extLst>
      <p:ext uri="{BB962C8B-B14F-4D97-AF65-F5344CB8AC3E}">
        <p14:creationId xmlns:p14="http://schemas.microsoft.com/office/powerpoint/2010/main" val="1261313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CED827-7007-455C-8F35-263E08DD71FB}"/>
              </a:ext>
            </a:extLst>
          </p:cNvPr>
          <p:cNvSpPr>
            <a:spLocks noGrp="1"/>
          </p:cNvSpPr>
          <p:nvPr>
            <p:ph type="title"/>
          </p:nvPr>
        </p:nvSpPr>
        <p:spPr>
          <a:xfrm>
            <a:off x="762000" y="352848"/>
            <a:ext cx="10667998" cy="1002422"/>
          </a:xfrm>
        </p:spPr>
        <p:txBody>
          <a:bodyPr anchor="ctr">
            <a:normAutofit/>
          </a:bodyPr>
          <a:lstStyle/>
          <a:p>
            <a:r>
              <a:rPr lang="en-US" dirty="0"/>
              <a:t>Physical Vs. Logical</a:t>
            </a:r>
          </a:p>
        </p:txBody>
      </p:sp>
      <p:sp>
        <p:nvSpPr>
          <p:cNvPr id="5" name="Content Placeholder 4">
            <a:extLst>
              <a:ext uri="{FF2B5EF4-FFF2-40B4-BE49-F238E27FC236}">
                <a16:creationId xmlns:a16="http://schemas.microsoft.com/office/drawing/2014/main" id="{6BA72C8C-A573-4DDE-8599-BDF1BC2B90BC}"/>
              </a:ext>
            </a:extLst>
          </p:cNvPr>
          <p:cNvSpPr>
            <a:spLocks noGrp="1"/>
          </p:cNvSpPr>
          <p:nvPr>
            <p:ph idx="1"/>
          </p:nvPr>
        </p:nvSpPr>
        <p:spPr>
          <a:xfrm>
            <a:off x="8848724" y="1534886"/>
            <a:ext cx="2581273" cy="4275365"/>
          </a:xfrm>
        </p:spPr>
        <p:txBody>
          <a:bodyPr>
            <a:normAutofit/>
          </a:bodyPr>
          <a:lstStyle/>
          <a:p>
            <a:pPr marL="0" indent="0">
              <a:lnSpc>
                <a:spcPct val="102000"/>
              </a:lnSpc>
              <a:buNone/>
            </a:pPr>
            <a:r>
              <a:rPr lang="en-US" sz="1700"/>
              <a:t>There are two types of access control - physical and logical. </a:t>
            </a:r>
          </a:p>
          <a:p>
            <a:pPr>
              <a:lnSpc>
                <a:spcPct val="102000"/>
              </a:lnSpc>
            </a:pPr>
            <a:r>
              <a:rPr lang="en-US" sz="1700"/>
              <a:t>Physical access control limits access to campuses, buildings, rooms and physical IT assets.</a:t>
            </a:r>
          </a:p>
          <a:p>
            <a:pPr>
              <a:lnSpc>
                <a:spcPct val="102000"/>
              </a:lnSpc>
            </a:pPr>
            <a:r>
              <a:rPr lang="en-US" sz="1700"/>
              <a:t> Logical access control limits connections to computer networks, system files and data.</a:t>
            </a:r>
          </a:p>
        </p:txBody>
      </p:sp>
      <p:sp>
        <p:nvSpPr>
          <p:cNvPr id="4" name="Slide Number Placeholder 3">
            <a:extLst>
              <a:ext uri="{FF2B5EF4-FFF2-40B4-BE49-F238E27FC236}">
                <a16:creationId xmlns:a16="http://schemas.microsoft.com/office/drawing/2014/main" id="{3E6A5E71-D117-4C60-B850-AB2D353D1C27}"/>
              </a:ext>
            </a:extLst>
          </p:cNvPr>
          <p:cNvSpPr>
            <a:spLocks noGrp="1"/>
          </p:cNvSpPr>
          <p:nvPr>
            <p:ph type="sldNum" sz="quarter" idx="12"/>
          </p:nvPr>
        </p:nvSpPr>
        <p:spPr>
          <a:xfrm>
            <a:off x="11784011" y="587179"/>
            <a:ext cx="407988" cy="365125"/>
          </a:xfrm>
        </p:spPr>
        <p:txBody>
          <a:bodyPr anchor="ctr">
            <a:normAutofit/>
          </a:bodyPr>
          <a:lstStyle/>
          <a:p>
            <a:pPr>
              <a:spcAft>
                <a:spcPts val="600"/>
              </a:spcAft>
            </a:pPr>
            <a:fld id="{7AAC19ED-7CFA-4AF2-BE7E-6017F4B12C94}" type="slidenum">
              <a:rPr lang="en-US" noProof="0" smtClean="0"/>
              <a:pPr>
                <a:spcAft>
                  <a:spcPts val="600"/>
                </a:spcAft>
              </a:pPr>
              <a:t>5</a:t>
            </a:fld>
            <a:endParaRPr lang="en-US" noProof="0"/>
          </a:p>
        </p:txBody>
      </p:sp>
      <p:pic>
        <p:nvPicPr>
          <p:cNvPr id="7" name="Content Placeholder 6">
            <a:extLst>
              <a:ext uri="{FF2B5EF4-FFF2-40B4-BE49-F238E27FC236}">
                <a16:creationId xmlns:a16="http://schemas.microsoft.com/office/drawing/2014/main" id="{2243784A-CA6D-463D-B493-6B3D7F75E10D}"/>
              </a:ext>
            </a:extLst>
          </p:cNvPr>
          <p:cNvPicPr>
            <a:picLocks noGrp="1" noChangeAspect="1"/>
          </p:cNvPicPr>
          <p:nvPr>
            <p:ph sz="quarter" idx="13"/>
          </p:nvPr>
        </p:nvPicPr>
        <p:blipFill>
          <a:blip r:embed="rId2">
            <a:extLst>
              <a:ext uri="{837473B0-CC2E-450A-ABE3-18F120FF3D39}">
                <a1611:picAttrSrcUrl xmlns:a1611="http://schemas.microsoft.com/office/drawing/2016/11/main" r:id="rId3"/>
              </a:ext>
            </a:extLst>
          </a:blip>
          <a:stretch>
            <a:fillRect/>
          </a:stretch>
        </p:blipFill>
        <p:spPr>
          <a:xfrm>
            <a:off x="972871" y="1534886"/>
            <a:ext cx="7407808" cy="4275365"/>
          </a:xfrm>
          <a:noFill/>
        </p:spPr>
      </p:pic>
    </p:spTree>
    <p:extLst>
      <p:ext uri="{BB962C8B-B14F-4D97-AF65-F5344CB8AC3E}">
        <p14:creationId xmlns:p14="http://schemas.microsoft.com/office/powerpoint/2010/main" val="2893478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ABFF18-6BAA-4998-B5DD-70BE7DCB1EE2}"/>
              </a:ext>
            </a:extLst>
          </p:cNvPr>
          <p:cNvSpPr>
            <a:spLocks noGrp="1"/>
          </p:cNvSpPr>
          <p:nvPr>
            <p:ph type="title"/>
          </p:nvPr>
        </p:nvSpPr>
        <p:spPr>
          <a:xfrm>
            <a:off x="762000" y="555479"/>
            <a:ext cx="3838776" cy="1921022"/>
          </a:xfrm>
        </p:spPr>
        <p:txBody>
          <a:bodyPr anchor="t">
            <a:normAutofit/>
          </a:bodyPr>
          <a:lstStyle/>
          <a:p>
            <a:r>
              <a:rPr lang="en-US" dirty="0"/>
              <a:t>How It Works</a:t>
            </a:r>
          </a:p>
        </p:txBody>
      </p:sp>
      <p:sp>
        <p:nvSpPr>
          <p:cNvPr id="5" name="Content Placeholder 4">
            <a:extLst>
              <a:ext uri="{FF2B5EF4-FFF2-40B4-BE49-F238E27FC236}">
                <a16:creationId xmlns:a16="http://schemas.microsoft.com/office/drawing/2014/main" id="{DF2EE192-7CAE-4837-AE01-8CDF13E6EAB5}"/>
              </a:ext>
            </a:extLst>
          </p:cNvPr>
          <p:cNvSpPr>
            <a:spLocks noGrp="1"/>
          </p:cNvSpPr>
          <p:nvPr>
            <p:ph type="body" sz="half" idx="2"/>
          </p:nvPr>
        </p:nvSpPr>
        <p:spPr>
          <a:xfrm>
            <a:off x="762000" y="2146741"/>
            <a:ext cx="3838776" cy="3239537"/>
          </a:xfrm>
        </p:spPr>
        <p:txBody>
          <a:bodyPr>
            <a:normAutofit/>
          </a:bodyPr>
          <a:lstStyle/>
          <a:p>
            <a:pPr>
              <a:lnSpc>
                <a:spcPct val="115000"/>
              </a:lnSpc>
            </a:pPr>
            <a:r>
              <a:rPr lang="en-US" sz="1200" dirty="0"/>
              <a:t>These security controls work by identifying an individual or entity, verifying that the person or application is who or what it claims to be, and authorizing the access level and set of actions associated with the username or Internet Protocol (IP) address.</a:t>
            </a:r>
          </a:p>
          <a:p>
            <a:pPr>
              <a:lnSpc>
                <a:spcPct val="115000"/>
              </a:lnSpc>
            </a:pPr>
            <a:r>
              <a:rPr lang="en-US" sz="1200" dirty="0"/>
              <a:t>Directory services and protocols, including Lightweight Directory Access Protocol (LDAP) and Security Assertion Markup Language (SAML), provide access controls for authenticating and authorizing users and entities and enabling them to connect to computer resources, such as distributed applications and web servers.</a:t>
            </a:r>
          </a:p>
        </p:txBody>
      </p:sp>
      <p:sp>
        <p:nvSpPr>
          <p:cNvPr id="4" name="Slide Number Placeholder 3">
            <a:extLst>
              <a:ext uri="{FF2B5EF4-FFF2-40B4-BE49-F238E27FC236}">
                <a16:creationId xmlns:a16="http://schemas.microsoft.com/office/drawing/2014/main" id="{FC48B66E-034C-4217-9715-4235EE7DF7DD}"/>
              </a:ext>
            </a:extLst>
          </p:cNvPr>
          <p:cNvSpPr>
            <a:spLocks noGrp="1"/>
          </p:cNvSpPr>
          <p:nvPr>
            <p:ph type="sldNum" sz="quarter" idx="12"/>
          </p:nvPr>
        </p:nvSpPr>
        <p:spPr>
          <a:xfrm>
            <a:off x="11784011" y="587179"/>
            <a:ext cx="407988" cy="365125"/>
          </a:xfrm>
        </p:spPr>
        <p:txBody>
          <a:bodyPr anchor="ctr">
            <a:normAutofit/>
          </a:bodyPr>
          <a:lstStyle/>
          <a:p>
            <a:pPr>
              <a:spcAft>
                <a:spcPts val="600"/>
              </a:spcAft>
            </a:pPr>
            <a:fld id="{7AAC19ED-7CFA-4AF2-BE7E-6017F4B12C94}" type="slidenum">
              <a:rPr lang="en-US" noProof="0" smtClean="0"/>
              <a:pPr>
                <a:spcAft>
                  <a:spcPts val="600"/>
                </a:spcAft>
              </a:pPr>
              <a:t>6</a:t>
            </a:fld>
            <a:endParaRPr lang="en-US" noProof="0"/>
          </a:p>
        </p:txBody>
      </p:sp>
      <p:pic>
        <p:nvPicPr>
          <p:cNvPr id="7" name="Content Placeholder 6" descr="Diagram&#10;&#10;Description automatically generated">
            <a:extLst>
              <a:ext uri="{FF2B5EF4-FFF2-40B4-BE49-F238E27FC236}">
                <a16:creationId xmlns:a16="http://schemas.microsoft.com/office/drawing/2014/main" id="{2A4CA781-33E4-4206-AFBC-A3EB7B325A9B}"/>
              </a:ext>
            </a:extLst>
          </p:cNvPr>
          <p:cNvPicPr>
            <a:picLocks noGrp="1" noChangeAspect="1"/>
          </p:cNvPicPr>
          <p:nvPr>
            <p:ph type="pic" idx="1"/>
          </p:nvPr>
        </p:nvPicPr>
        <p:blipFill rotWithShape="1">
          <a:blip r:embed="rId2">
            <a:extLst>
              <a:ext uri="{837473B0-CC2E-450A-ABE3-18F120FF3D39}">
                <a1611:picAttrSrcUrl xmlns:a1611="http://schemas.microsoft.com/office/drawing/2016/11/main" r:id="rId3"/>
              </a:ext>
            </a:extLst>
          </a:blip>
          <a:stretch/>
        </p:blipFill>
        <p:spPr>
          <a:xfrm>
            <a:off x="5183188" y="1718936"/>
            <a:ext cx="6246578" cy="3420000"/>
          </a:xfrm>
          <a:noFill/>
        </p:spPr>
      </p:pic>
    </p:spTree>
    <p:extLst>
      <p:ext uri="{BB962C8B-B14F-4D97-AF65-F5344CB8AC3E}">
        <p14:creationId xmlns:p14="http://schemas.microsoft.com/office/powerpoint/2010/main" val="18118501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7A244F-8A39-4676-A1DE-16E0D94D2A18}"/>
              </a:ext>
            </a:extLst>
          </p:cNvPr>
          <p:cNvSpPr>
            <a:spLocks noGrp="1"/>
          </p:cNvSpPr>
          <p:nvPr>
            <p:ph type="title"/>
          </p:nvPr>
        </p:nvSpPr>
        <p:spPr/>
        <p:txBody>
          <a:bodyPr/>
          <a:lstStyle/>
          <a:p>
            <a:r>
              <a:rPr lang="en-US" dirty="0"/>
              <a:t>Types of Access Control</a:t>
            </a:r>
          </a:p>
        </p:txBody>
      </p:sp>
      <p:sp>
        <p:nvSpPr>
          <p:cNvPr id="4" name="Slide Number Placeholder 3">
            <a:extLst>
              <a:ext uri="{FF2B5EF4-FFF2-40B4-BE49-F238E27FC236}">
                <a16:creationId xmlns:a16="http://schemas.microsoft.com/office/drawing/2014/main" id="{F53DBDF0-6E6F-4559-9119-BE02B7873FDA}"/>
              </a:ext>
            </a:extLst>
          </p:cNvPr>
          <p:cNvSpPr>
            <a:spLocks noGrp="1"/>
          </p:cNvSpPr>
          <p:nvPr>
            <p:ph type="sldNum" sz="quarter" idx="12"/>
          </p:nvPr>
        </p:nvSpPr>
        <p:spPr/>
        <p:txBody>
          <a:bodyPr/>
          <a:lstStyle/>
          <a:p>
            <a:fld id="{7AAC19ED-7CFA-4AF2-BE7E-6017F4B12C94}" type="slidenum">
              <a:rPr lang="en-US" noProof="0" smtClean="0"/>
              <a:t>7</a:t>
            </a:fld>
            <a:endParaRPr lang="en-US" noProof="0" dirty="0"/>
          </a:p>
        </p:txBody>
      </p:sp>
      <p:sp>
        <p:nvSpPr>
          <p:cNvPr id="5" name="Content Placeholder 4">
            <a:extLst>
              <a:ext uri="{FF2B5EF4-FFF2-40B4-BE49-F238E27FC236}">
                <a16:creationId xmlns:a16="http://schemas.microsoft.com/office/drawing/2014/main" id="{06030712-15FA-438C-A398-3960ADA03943}"/>
              </a:ext>
            </a:extLst>
          </p:cNvPr>
          <p:cNvSpPr>
            <a:spLocks noGrp="1"/>
          </p:cNvSpPr>
          <p:nvPr>
            <p:ph sz="quarter" idx="13"/>
          </p:nvPr>
        </p:nvSpPr>
        <p:spPr/>
        <p:txBody>
          <a:bodyPr/>
          <a:lstStyle/>
          <a:p>
            <a:pPr marL="0" indent="0">
              <a:buNone/>
            </a:pPr>
            <a:r>
              <a:rPr lang="en-US" dirty="0"/>
              <a:t>Following are the main models of access control:</a:t>
            </a:r>
          </a:p>
          <a:p>
            <a:r>
              <a:rPr lang="en-US" dirty="0">
                <a:solidFill>
                  <a:schemeClr val="accent1"/>
                </a:solidFill>
              </a:rPr>
              <a:t>Mandatory Access Control (MAC)</a:t>
            </a:r>
          </a:p>
          <a:p>
            <a:r>
              <a:rPr lang="en-US" dirty="0">
                <a:solidFill>
                  <a:schemeClr val="accent1"/>
                </a:solidFill>
              </a:rPr>
              <a:t>Discretionary Access Control (DAC)</a:t>
            </a:r>
          </a:p>
          <a:p>
            <a:r>
              <a:rPr lang="en-US" dirty="0">
                <a:solidFill>
                  <a:schemeClr val="accent1"/>
                </a:solidFill>
              </a:rPr>
              <a:t>Role-Based Access Control (RBAC)</a:t>
            </a:r>
          </a:p>
          <a:p>
            <a:r>
              <a:rPr lang="en-US" dirty="0">
                <a:solidFill>
                  <a:schemeClr val="accent1"/>
                </a:solidFill>
              </a:rPr>
              <a:t>Rule-based Access Control</a:t>
            </a:r>
          </a:p>
          <a:p>
            <a:r>
              <a:rPr lang="en-US" dirty="0">
                <a:solidFill>
                  <a:schemeClr val="accent1"/>
                </a:solidFill>
              </a:rPr>
              <a:t>Attribute-Based Access Control (ABAC)</a:t>
            </a:r>
          </a:p>
        </p:txBody>
      </p:sp>
    </p:spTree>
    <p:extLst>
      <p:ext uri="{BB962C8B-B14F-4D97-AF65-F5344CB8AC3E}">
        <p14:creationId xmlns:p14="http://schemas.microsoft.com/office/powerpoint/2010/main" val="4028216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283ACE-593F-4850-BD4F-1885CC2DF56A}"/>
              </a:ext>
            </a:extLst>
          </p:cNvPr>
          <p:cNvSpPr>
            <a:spLocks noGrp="1"/>
          </p:cNvSpPr>
          <p:nvPr>
            <p:ph type="title"/>
          </p:nvPr>
        </p:nvSpPr>
        <p:spPr/>
        <p:txBody>
          <a:bodyPr/>
          <a:lstStyle/>
          <a:p>
            <a:r>
              <a:rPr lang="en-US" dirty="0"/>
              <a:t>Mandatory Access Control (MAC)</a:t>
            </a:r>
          </a:p>
        </p:txBody>
      </p:sp>
      <p:pic>
        <p:nvPicPr>
          <p:cNvPr id="7" name="Content Placeholder 6">
            <a:extLst>
              <a:ext uri="{FF2B5EF4-FFF2-40B4-BE49-F238E27FC236}">
                <a16:creationId xmlns:a16="http://schemas.microsoft.com/office/drawing/2014/main" id="{8D25D165-0469-4AD3-B6CD-43196DBCC56E}"/>
              </a:ext>
            </a:extLst>
          </p:cNvPr>
          <p:cNvPicPr>
            <a:picLocks noGrp="1" noChangeAspect="1"/>
          </p:cNvPicPr>
          <p:nvPr>
            <p:ph idx="1"/>
          </p:nvPr>
        </p:nvPicPr>
        <p:blipFill>
          <a:blip r:embed="rId2">
            <a:extLst>
              <a:ext uri="{837473B0-CC2E-450A-ABE3-18F120FF3D39}">
                <a1611:picAttrSrcUrl xmlns:a1611="http://schemas.microsoft.com/office/drawing/2016/11/main" r:id="rId3"/>
              </a:ext>
            </a:extLst>
          </a:blip>
          <a:stretch>
            <a:fillRect/>
          </a:stretch>
        </p:blipFill>
        <p:spPr>
          <a:xfrm>
            <a:off x="8848725" y="2703692"/>
            <a:ext cx="2581275" cy="1937979"/>
          </a:xfrm>
        </p:spPr>
      </p:pic>
      <p:sp>
        <p:nvSpPr>
          <p:cNvPr id="4" name="Slide Number Placeholder 3">
            <a:extLst>
              <a:ext uri="{FF2B5EF4-FFF2-40B4-BE49-F238E27FC236}">
                <a16:creationId xmlns:a16="http://schemas.microsoft.com/office/drawing/2014/main" id="{97C90A22-32B0-4FD5-BA68-73B9051284E8}"/>
              </a:ext>
            </a:extLst>
          </p:cNvPr>
          <p:cNvSpPr>
            <a:spLocks noGrp="1"/>
          </p:cNvSpPr>
          <p:nvPr>
            <p:ph type="sldNum" sz="quarter" idx="12"/>
          </p:nvPr>
        </p:nvSpPr>
        <p:spPr/>
        <p:txBody>
          <a:bodyPr/>
          <a:lstStyle/>
          <a:p>
            <a:fld id="{7AAC19ED-7CFA-4AF2-BE7E-6017F4B12C94}" type="slidenum">
              <a:rPr lang="en-US" noProof="0" smtClean="0"/>
              <a:t>8</a:t>
            </a:fld>
            <a:endParaRPr lang="en-US" noProof="0" dirty="0"/>
          </a:p>
        </p:txBody>
      </p:sp>
      <p:sp>
        <p:nvSpPr>
          <p:cNvPr id="5" name="Content Placeholder 4">
            <a:extLst>
              <a:ext uri="{FF2B5EF4-FFF2-40B4-BE49-F238E27FC236}">
                <a16:creationId xmlns:a16="http://schemas.microsoft.com/office/drawing/2014/main" id="{F59EAF31-02B9-4C6C-AF4D-CC144489457B}"/>
              </a:ext>
            </a:extLst>
          </p:cNvPr>
          <p:cNvSpPr>
            <a:spLocks noGrp="1"/>
          </p:cNvSpPr>
          <p:nvPr>
            <p:ph sz="quarter" idx="13"/>
          </p:nvPr>
        </p:nvSpPr>
        <p:spPr/>
        <p:txBody>
          <a:bodyPr/>
          <a:lstStyle/>
          <a:p>
            <a:pPr marL="0" indent="0">
              <a:buNone/>
            </a:pPr>
            <a:r>
              <a:rPr lang="en-US" dirty="0">
                <a:solidFill>
                  <a:schemeClr val="accent1"/>
                </a:solidFill>
              </a:rPr>
              <a:t>This is a security model in which access rights are regulated by a central authority based on multiple levels of security. Often used in government and military environments, classifications are assigned to system resources and the operating system (OS) or security kernel. It grants or denies access to those resource objects based on the information security clearance of the user or device. For example, Security Enhanced Linux (SELinux) is an implementation of MAC on the Linux OS.</a:t>
            </a:r>
          </a:p>
        </p:txBody>
      </p:sp>
    </p:spTree>
    <p:extLst>
      <p:ext uri="{BB962C8B-B14F-4D97-AF65-F5344CB8AC3E}">
        <p14:creationId xmlns:p14="http://schemas.microsoft.com/office/powerpoint/2010/main" val="19355982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959105-457E-41EE-92BD-CAB973091A76}"/>
              </a:ext>
            </a:extLst>
          </p:cNvPr>
          <p:cNvSpPr>
            <a:spLocks noGrp="1"/>
          </p:cNvSpPr>
          <p:nvPr>
            <p:ph type="title"/>
          </p:nvPr>
        </p:nvSpPr>
        <p:spPr/>
        <p:txBody>
          <a:bodyPr/>
          <a:lstStyle/>
          <a:p>
            <a:r>
              <a:rPr lang="en-US" dirty="0"/>
              <a:t>Discretionary Access Control (DAC)</a:t>
            </a:r>
          </a:p>
        </p:txBody>
      </p:sp>
      <p:pic>
        <p:nvPicPr>
          <p:cNvPr id="7" name="Content Placeholder 6">
            <a:extLst>
              <a:ext uri="{FF2B5EF4-FFF2-40B4-BE49-F238E27FC236}">
                <a16:creationId xmlns:a16="http://schemas.microsoft.com/office/drawing/2014/main" id="{E977FE82-456D-4DC1-9196-272908094D20}"/>
              </a:ext>
            </a:extLst>
          </p:cNvPr>
          <p:cNvPicPr>
            <a:picLocks noGrp="1" noChangeAspect="1"/>
          </p:cNvPicPr>
          <p:nvPr>
            <p:ph idx="1"/>
          </p:nvPr>
        </p:nvPicPr>
        <p:blipFill>
          <a:blip r:embed="rId2">
            <a:extLst>
              <a:ext uri="{837473B0-CC2E-450A-ABE3-18F120FF3D39}">
                <a1611:picAttrSrcUrl xmlns:a1611="http://schemas.microsoft.com/office/drawing/2016/11/main" r:id="rId3"/>
              </a:ext>
            </a:extLst>
          </a:blip>
          <a:stretch>
            <a:fillRect/>
          </a:stretch>
        </p:blipFill>
        <p:spPr>
          <a:xfrm>
            <a:off x="9202736" y="1534886"/>
            <a:ext cx="2581275" cy="1937979"/>
          </a:xfrm>
        </p:spPr>
      </p:pic>
      <p:sp>
        <p:nvSpPr>
          <p:cNvPr id="4" name="Slide Number Placeholder 3">
            <a:extLst>
              <a:ext uri="{FF2B5EF4-FFF2-40B4-BE49-F238E27FC236}">
                <a16:creationId xmlns:a16="http://schemas.microsoft.com/office/drawing/2014/main" id="{41B26D43-B285-4EA6-9C57-928CB8CA173A}"/>
              </a:ext>
            </a:extLst>
          </p:cNvPr>
          <p:cNvSpPr>
            <a:spLocks noGrp="1"/>
          </p:cNvSpPr>
          <p:nvPr>
            <p:ph type="sldNum" sz="quarter" idx="12"/>
          </p:nvPr>
        </p:nvSpPr>
        <p:spPr/>
        <p:txBody>
          <a:bodyPr/>
          <a:lstStyle/>
          <a:p>
            <a:fld id="{7AAC19ED-7CFA-4AF2-BE7E-6017F4B12C94}" type="slidenum">
              <a:rPr lang="en-US" noProof="0" smtClean="0"/>
              <a:t>9</a:t>
            </a:fld>
            <a:endParaRPr lang="en-US" noProof="0" dirty="0"/>
          </a:p>
        </p:txBody>
      </p:sp>
      <p:sp>
        <p:nvSpPr>
          <p:cNvPr id="5" name="Content Placeholder 4">
            <a:extLst>
              <a:ext uri="{FF2B5EF4-FFF2-40B4-BE49-F238E27FC236}">
                <a16:creationId xmlns:a16="http://schemas.microsoft.com/office/drawing/2014/main" id="{A6ACAF52-EAAE-487A-BF6B-CF67DE69E06A}"/>
              </a:ext>
            </a:extLst>
          </p:cNvPr>
          <p:cNvSpPr>
            <a:spLocks noGrp="1"/>
          </p:cNvSpPr>
          <p:nvPr>
            <p:ph sz="quarter" idx="13"/>
          </p:nvPr>
        </p:nvSpPr>
        <p:spPr/>
        <p:txBody>
          <a:bodyPr/>
          <a:lstStyle/>
          <a:p>
            <a:pPr marL="0" indent="0">
              <a:buNone/>
            </a:pPr>
            <a:r>
              <a:rPr lang="en-US" dirty="0">
                <a:solidFill>
                  <a:schemeClr val="accent1"/>
                </a:solidFill>
              </a:rPr>
              <a:t>This is an access control method in which owners or administrators of the protected system, data or resource set the policies defining who or what is authorized to access the resource. Many of these systems enable administrators to limit the propagation of access rights. A common criticism of DAC systems is a lack of centralized control.</a:t>
            </a:r>
          </a:p>
        </p:txBody>
      </p:sp>
    </p:spTree>
    <p:extLst>
      <p:ext uri="{BB962C8B-B14F-4D97-AF65-F5344CB8AC3E}">
        <p14:creationId xmlns:p14="http://schemas.microsoft.com/office/powerpoint/2010/main" val="398454073"/>
      </p:ext>
    </p:extLst>
  </p:cSld>
  <p:clrMapOvr>
    <a:masterClrMapping/>
  </p:clrMapOvr>
</p:sld>
</file>

<file path=ppt/theme/theme1.xml><?xml version="1.0" encoding="utf-8"?>
<a:theme xmlns:a="http://schemas.openxmlformats.org/drawingml/2006/main" name="Headlines">
  <a:themeElements>
    <a:clrScheme name="Headlines">
      <a:dk1>
        <a:sysClr val="windowText" lastClr="000000"/>
      </a:dk1>
      <a:lt1>
        <a:sysClr val="window" lastClr="FFFFFF"/>
      </a:lt1>
      <a:dk2>
        <a:srgbClr val="1D1A1D"/>
      </a:dk2>
      <a:lt2>
        <a:srgbClr val="F5F5F5"/>
      </a:lt2>
      <a:accent1>
        <a:srgbClr val="439EB7"/>
      </a:accent1>
      <a:accent2>
        <a:srgbClr val="E28B55"/>
      </a:accent2>
      <a:accent3>
        <a:srgbClr val="DCB64D"/>
      </a:accent3>
      <a:accent4>
        <a:srgbClr val="4CA198"/>
      </a:accent4>
      <a:accent5>
        <a:srgbClr val="835B82"/>
      </a:accent5>
      <a:accent6>
        <a:srgbClr val="645135"/>
      </a:accent6>
      <a:hlink>
        <a:srgbClr val="439EB7"/>
      </a:hlink>
      <a:folHlink>
        <a:srgbClr val="835B82"/>
      </a:folHlink>
    </a:clrScheme>
    <a:fontScheme name="Custom 5">
      <a:majorFont>
        <a:latin typeface="Franklin Gothic Demi"/>
        <a:ea typeface=""/>
        <a:cs typeface=""/>
      </a:majorFont>
      <a:minorFont>
        <a:latin typeface="Franklin Gothic Medium"/>
        <a:ea typeface=""/>
        <a:cs typeface=""/>
      </a:minorFont>
    </a:fontScheme>
    <a:fmtScheme name="Headlines">
      <a:fillStyleLst>
        <a:solidFill>
          <a:schemeClr val="phClr"/>
        </a:solidFill>
        <a:solidFill>
          <a:schemeClr val="phClr">
            <a:tint val="67000"/>
            <a:satMod val="105000"/>
          </a:schemeClr>
        </a:solidFill>
        <a:gradFill rotWithShape="1">
          <a:gsLst>
            <a:gs pos="0">
              <a:schemeClr val="phClr">
                <a:tint val="100000"/>
                <a:satMod val="103000"/>
                <a:lumMod val="102000"/>
              </a:schemeClr>
            </a:gs>
            <a:gs pos="50000">
              <a:schemeClr val="phClr">
                <a:shade val="100000"/>
                <a:satMod val="110000"/>
                <a:lumMod val="100000"/>
              </a:schemeClr>
            </a:gs>
            <a:gs pos="100000">
              <a:schemeClr val="phClr">
                <a:shade val="70000"/>
                <a:satMod val="120000"/>
                <a:lumMod val="99000"/>
              </a:schemeClr>
            </a:gs>
          </a:gsLst>
          <a:path path="circle">
            <a:fillToRect l="100000" t="100000" r="100000" b="100000"/>
          </a:path>
        </a:gradFill>
      </a:fillStyleLst>
      <a:lnStyleLst>
        <a:ln w="6350" cap="flat" cmpd="sng" algn="in">
          <a:solidFill>
            <a:schemeClr val="phClr"/>
          </a:solidFill>
          <a:prstDash val="solid"/>
        </a:ln>
        <a:ln w="12700" cap="flat" cmpd="sng" algn="in">
          <a:solidFill>
            <a:schemeClr val="phClr"/>
          </a:solidFill>
          <a:prstDash val="solid"/>
        </a:ln>
        <a:ln w="19050" cap="flat" cmpd="sng" algn="in">
          <a:solidFill>
            <a:schemeClr val="phClr">
              <a:satMod val="150000"/>
            </a:schemeClr>
          </a:solidFill>
          <a:prstDash val="solid"/>
        </a:ln>
      </a:lnStyleLst>
      <a:effectStyleLst>
        <a:effectStyle>
          <a:effectLst/>
        </a:effectStyle>
        <a:effectStyle>
          <a:effectLst/>
        </a:effectStyle>
        <a:effectStyle>
          <a:effectLst>
            <a:innerShdw blurRad="88900" dist="25400" dir="10800000">
              <a:srgbClr val="000000">
                <a:alpha val="25000"/>
              </a:srgbClr>
            </a:innerShdw>
            <a:outerShdw blurRad="25400" dist="25400" dir="5400000" rotWithShape="0">
              <a:srgbClr val="FFFFFF">
                <a:alpha val="10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spDef>
      <a:spPr>
        <a:solidFill>
          <a:schemeClr val="bg1"/>
        </a:solidFill>
        <a:ln w="57150">
          <a:noFill/>
        </a:ln>
        <a:effectLst>
          <a:outerShdw blurRad="63500" sx="102000" sy="102000" algn="ctr" rotWithShape="0">
            <a:prstClr val="black">
              <a:alpha val="40000"/>
            </a:prstClr>
          </a:outerShdw>
        </a:effectLst>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TF33527777_Safety procedures_RVA_v4" id="{94FF351A-4B06-4881-8D26-DC6D64B3CFD2}" vid="{E8C023A2-25EA-47E0-92DC-6E1BD008E94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438" row="1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B85429E6-13D0-4D69-B2AD-EDA3074FAB41}">
  <we:reference id="wa104381063" version="1.0.0.0" store="en-US" storeType="OMEX"/>
  <we:alternateReferences>
    <we:reference id="wa104381063" version="1.0.0.0" store=""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46B2BE6-8FE9-4318-AA40-8F70CEED609D}">
  <ds:schemaRefs>
    <ds:schemaRef ds:uri="http://schemas.microsoft.com/sharepoint/v3/contenttype/forms"/>
  </ds:schemaRefs>
</ds:datastoreItem>
</file>

<file path=customXml/itemProps2.xml><?xml version="1.0" encoding="utf-8"?>
<ds:datastoreItem xmlns:ds="http://schemas.openxmlformats.org/officeDocument/2006/customXml" ds:itemID="{2CF39AE0-32C9-4F1D-B08C-0B8B9BAFC18D}">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806DFB17-E262-4301-8AA5-FCE7109ED82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2</TotalTime>
  <Words>1793</Words>
  <Application>Microsoft Macintosh PowerPoint</Application>
  <PresentationFormat>Widescreen</PresentationFormat>
  <Paragraphs>122</Paragraphs>
  <Slides>25</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25</vt:i4>
      </vt:variant>
    </vt:vector>
  </HeadingPairs>
  <TitlesOfParts>
    <vt:vector size="31" baseType="lpstr">
      <vt:lpstr>Arial</vt:lpstr>
      <vt:lpstr>Calibri</vt:lpstr>
      <vt:lpstr>Corbel</vt:lpstr>
      <vt:lpstr>Franklin Gothic Demi</vt:lpstr>
      <vt:lpstr>Franklin Gothic Medium</vt:lpstr>
      <vt:lpstr>Headlines</vt:lpstr>
      <vt:lpstr>Web security</vt:lpstr>
      <vt:lpstr>Managing Access Control</vt:lpstr>
      <vt:lpstr>Access Control Management</vt:lpstr>
      <vt:lpstr>What is Access Control Management?</vt:lpstr>
      <vt:lpstr>Physical Vs. Logical</vt:lpstr>
      <vt:lpstr>How It Works</vt:lpstr>
      <vt:lpstr>Types of Access Control</vt:lpstr>
      <vt:lpstr>Mandatory Access Control (MAC)</vt:lpstr>
      <vt:lpstr>Discretionary Access Control (DAC)</vt:lpstr>
      <vt:lpstr>Role-Based Access Control (RBAC)</vt:lpstr>
      <vt:lpstr>Rule-Based Access Control</vt:lpstr>
      <vt:lpstr>Attribute-Based Access Control</vt:lpstr>
      <vt:lpstr>Implementation</vt:lpstr>
      <vt:lpstr>PowerPoint Presentation</vt:lpstr>
      <vt:lpstr>Web Server Lockdown</vt:lpstr>
      <vt:lpstr>What is Server Lockdown?</vt:lpstr>
      <vt:lpstr>The Process of Locking Down a Web Server</vt:lpstr>
      <vt:lpstr>Handling Directory and Data Structures</vt:lpstr>
      <vt:lpstr>Eliminating Scripting Vulnerabilities</vt:lpstr>
      <vt:lpstr>Logging Activity</vt:lpstr>
      <vt:lpstr>Performing Backups</vt:lpstr>
      <vt:lpstr>Maintaining Integrity</vt:lpstr>
      <vt:lpstr>Finding Rogue Web Servers</vt:lpstr>
      <vt:lpstr>References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Web security</dc:title>
  <dc:creator>TARUN TANMAY - 70471018055</dc:creator>
  <cp:lastModifiedBy>TARUN TANMAY - 70471018055</cp:lastModifiedBy>
  <cp:revision>1</cp:revision>
  <dcterms:created xsi:type="dcterms:W3CDTF">2020-12-27T07:23:26Z</dcterms:created>
  <dcterms:modified xsi:type="dcterms:W3CDTF">2020-12-27T07:25:56Z</dcterms:modified>
</cp:coreProperties>
</file>